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81" r:id="rId3"/>
    <p:sldId id="279" r:id="rId4"/>
    <p:sldId id="282" r:id="rId5"/>
    <p:sldId id="278" r:id="rId6"/>
    <p:sldId id="277" r:id="rId7"/>
    <p:sldId id="269" r:id="rId8"/>
    <p:sldId id="270" r:id="rId9"/>
    <p:sldId id="271" r:id="rId10"/>
    <p:sldId id="272" r:id="rId11"/>
    <p:sldId id="273" r:id="rId12"/>
    <p:sldId id="261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5"/>
    <a:srgbClr val="9D5E0A"/>
    <a:srgbClr val="0079D6"/>
    <a:srgbClr val="BA8212"/>
    <a:srgbClr val="EFBC59"/>
    <a:srgbClr val="F66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051475-5CC1-4E94-9355-10735E8CB79F}" v="318" dt="2025-05-12T09:53:25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2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o Benetti" userId="35a07fc8-0f49-4c3b-9e45-bcac460e9c1b" providerId="ADAL" clId="{E7051475-5CC1-4E94-9355-10735E8CB79F}"/>
    <pc:docChg chg="undo custSel addSld delSld modSld sldOrd">
      <pc:chgData name="Niccolo Benetti" userId="35a07fc8-0f49-4c3b-9e45-bcac460e9c1b" providerId="ADAL" clId="{E7051475-5CC1-4E94-9355-10735E8CB79F}" dt="2025-05-12T09:53:42.966" v="670" actId="20577"/>
      <pc:docMkLst>
        <pc:docMk/>
      </pc:docMkLst>
      <pc:sldChg chg="add del ord">
        <pc:chgData name="Niccolo Benetti" userId="35a07fc8-0f49-4c3b-9e45-bcac460e9c1b" providerId="ADAL" clId="{E7051475-5CC1-4E94-9355-10735E8CB79F}" dt="2025-04-09T07:43:02.496" v="10" actId="47"/>
        <pc:sldMkLst>
          <pc:docMk/>
          <pc:sldMk cId="861347678" sldId="267"/>
        </pc:sldMkLst>
      </pc:sldChg>
      <pc:sldChg chg="delSp del">
        <pc:chgData name="Niccolo Benetti" userId="35a07fc8-0f49-4c3b-9e45-bcac460e9c1b" providerId="ADAL" clId="{E7051475-5CC1-4E94-9355-10735E8CB79F}" dt="2025-04-09T07:33:21.361" v="5" actId="47"/>
        <pc:sldMkLst>
          <pc:docMk/>
          <pc:sldMk cId="2918096465" sldId="268"/>
        </pc:sldMkLst>
      </pc:sldChg>
      <pc:sldChg chg="del">
        <pc:chgData name="Niccolo Benetti" userId="35a07fc8-0f49-4c3b-9e45-bcac460e9c1b" providerId="ADAL" clId="{E7051475-5CC1-4E94-9355-10735E8CB79F}" dt="2025-04-09T08:07:14.678" v="46" actId="47"/>
        <pc:sldMkLst>
          <pc:docMk/>
          <pc:sldMk cId="3632324700" sldId="276"/>
        </pc:sldMkLst>
      </pc:sldChg>
      <pc:sldChg chg="addSp modSp mod">
        <pc:chgData name="Niccolo Benetti" userId="35a07fc8-0f49-4c3b-9e45-bcac460e9c1b" providerId="ADAL" clId="{E7051475-5CC1-4E94-9355-10735E8CB79F}" dt="2025-04-15T15:18:48.046" v="597" actId="20577"/>
        <pc:sldMkLst>
          <pc:docMk/>
          <pc:sldMk cId="1895804083" sldId="278"/>
        </pc:sldMkLst>
        <pc:spChg chg="add mod">
          <ac:chgData name="Niccolo Benetti" userId="35a07fc8-0f49-4c3b-9e45-bcac460e9c1b" providerId="ADAL" clId="{E7051475-5CC1-4E94-9355-10735E8CB79F}" dt="2025-04-15T15:18:48.046" v="597" actId="20577"/>
          <ac:spMkLst>
            <pc:docMk/>
            <pc:sldMk cId="1895804083" sldId="278"/>
            <ac:spMk id="10" creationId="{0800DAD0-E4D3-00EA-48D5-2B88113BFEA8}"/>
          </ac:spMkLst>
        </pc:spChg>
      </pc:sldChg>
      <pc:sldChg chg="addSp delSp modSp add mod">
        <pc:chgData name="Niccolo Benetti" userId="35a07fc8-0f49-4c3b-9e45-bcac460e9c1b" providerId="ADAL" clId="{E7051475-5CC1-4E94-9355-10735E8CB79F}" dt="2025-05-12T09:53:42.966" v="670" actId="20577"/>
        <pc:sldMkLst>
          <pc:docMk/>
          <pc:sldMk cId="786728020" sldId="279"/>
        </pc:sldMkLst>
        <pc:spChg chg="add mod">
          <ac:chgData name="Niccolo Benetti" userId="35a07fc8-0f49-4c3b-9e45-bcac460e9c1b" providerId="ADAL" clId="{E7051475-5CC1-4E94-9355-10735E8CB79F}" dt="2025-04-15T15:17:38.492" v="545" actId="20577"/>
          <ac:spMkLst>
            <pc:docMk/>
            <pc:sldMk cId="786728020" sldId="279"/>
            <ac:spMk id="10" creationId="{03D3E1AF-101E-4E35-2398-AEF30FEEBEFD}"/>
          </ac:spMkLst>
        </pc:spChg>
        <pc:spChg chg="mod">
          <ac:chgData name="Niccolo Benetti" userId="35a07fc8-0f49-4c3b-9e45-bcac460e9c1b" providerId="ADAL" clId="{E7051475-5CC1-4E94-9355-10735E8CB79F}" dt="2025-05-12T09:53:42.966" v="670" actId="20577"/>
          <ac:spMkLst>
            <pc:docMk/>
            <pc:sldMk cId="786728020" sldId="279"/>
            <ac:spMk id="28" creationId="{4E9FBAC6-BBE8-F8AF-66D0-4743DC158EA7}"/>
          </ac:spMkLst>
        </pc:spChg>
        <pc:spChg chg="mod">
          <ac:chgData name="Niccolo Benetti" userId="35a07fc8-0f49-4c3b-9e45-bcac460e9c1b" providerId="ADAL" clId="{E7051475-5CC1-4E94-9355-10735E8CB79F}" dt="2025-05-12T09:53:08.776" v="665" actId="1036"/>
          <ac:spMkLst>
            <pc:docMk/>
            <pc:sldMk cId="786728020" sldId="279"/>
            <ac:spMk id="32" creationId="{5CC48AED-897B-9BBF-5E75-EAA3B9543648}"/>
          </ac:spMkLst>
        </pc:spChg>
        <pc:spChg chg="mod">
          <ac:chgData name="Niccolo Benetti" userId="35a07fc8-0f49-4c3b-9e45-bcac460e9c1b" providerId="ADAL" clId="{E7051475-5CC1-4E94-9355-10735E8CB79F}" dt="2025-04-15T15:15:33.768" v="447" actId="1035"/>
          <ac:spMkLst>
            <pc:docMk/>
            <pc:sldMk cId="786728020" sldId="279"/>
            <ac:spMk id="39" creationId="{CD9E8965-1D5E-2EEB-A1D0-07F6035AB72D}"/>
          </ac:spMkLst>
        </pc:spChg>
        <pc:picChg chg="mod">
          <ac:chgData name="Niccolo Benetti" userId="35a07fc8-0f49-4c3b-9e45-bcac460e9c1b" providerId="ADAL" clId="{E7051475-5CC1-4E94-9355-10735E8CB79F}" dt="2025-04-15T15:15:33.768" v="447" actId="1035"/>
          <ac:picMkLst>
            <pc:docMk/>
            <pc:sldMk cId="786728020" sldId="279"/>
            <ac:picMk id="35" creationId="{2B58D49D-A3FC-D8DE-2FA6-5BACDA29689C}"/>
          </ac:picMkLst>
        </pc:picChg>
        <pc:cxnChg chg="add mod">
          <ac:chgData name="Niccolo Benetti" userId="35a07fc8-0f49-4c3b-9e45-bcac460e9c1b" providerId="ADAL" clId="{E7051475-5CC1-4E94-9355-10735E8CB79F}" dt="2025-04-15T15:15:24.642" v="441" actId="14100"/>
          <ac:cxnSpMkLst>
            <pc:docMk/>
            <pc:sldMk cId="786728020" sldId="279"/>
            <ac:cxnSpMk id="2" creationId="{17A05139-62C5-6A57-A11D-DF7728CDCC91}"/>
          </ac:cxnSpMkLst>
        </pc:cxnChg>
      </pc:sldChg>
      <pc:sldChg chg="add del">
        <pc:chgData name="Niccolo Benetti" userId="35a07fc8-0f49-4c3b-9e45-bcac460e9c1b" providerId="ADAL" clId="{E7051475-5CC1-4E94-9355-10735E8CB79F}" dt="2025-04-09T07:42:17.786" v="8" actId="47"/>
        <pc:sldMkLst>
          <pc:docMk/>
          <pc:sldMk cId="1847474594" sldId="280"/>
        </pc:sldMkLst>
      </pc:sldChg>
      <pc:sldChg chg="addSp delSp modSp add mod modClrScheme chgLayout">
        <pc:chgData name="Niccolo Benetti" userId="35a07fc8-0f49-4c3b-9e45-bcac460e9c1b" providerId="ADAL" clId="{E7051475-5CC1-4E94-9355-10735E8CB79F}" dt="2025-05-08T06:12:19.145" v="636" actId="1038"/>
        <pc:sldMkLst>
          <pc:docMk/>
          <pc:sldMk cId="1038571326" sldId="281"/>
        </pc:sldMkLst>
        <pc:spChg chg="mod">
          <ac:chgData name="Niccolo Benetti" userId="35a07fc8-0f49-4c3b-9e45-bcac460e9c1b" providerId="ADAL" clId="{E7051475-5CC1-4E94-9355-10735E8CB79F}" dt="2025-05-08T06:12:13.349" v="633" actId="1076"/>
          <ac:spMkLst>
            <pc:docMk/>
            <pc:sldMk cId="1038571326" sldId="281"/>
            <ac:spMk id="2" creationId="{0F0AB196-FC4D-F941-6B5A-F124707694DC}"/>
          </ac:spMkLst>
        </pc:spChg>
        <pc:picChg chg="mod">
          <ac:chgData name="Niccolo Benetti" userId="35a07fc8-0f49-4c3b-9e45-bcac460e9c1b" providerId="ADAL" clId="{E7051475-5CC1-4E94-9355-10735E8CB79F}" dt="2025-05-08T06:12:19.145" v="636" actId="1038"/>
          <ac:picMkLst>
            <pc:docMk/>
            <pc:sldMk cId="1038571326" sldId="281"/>
            <ac:picMk id="1026" creationId="{E05850B3-BF27-981D-2F0F-E9407FCE3102}"/>
          </ac:picMkLst>
        </pc:picChg>
      </pc:sldChg>
      <pc:sldChg chg="addSp delSp modSp add mod">
        <pc:chgData name="Niccolo Benetti" userId="35a07fc8-0f49-4c3b-9e45-bcac460e9c1b" providerId="ADAL" clId="{E7051475-5CC1-4E94-9355-10735E8CB79F}" dt="2025-05-12T09:53:35.882" v="669" actId="20577"/>
        <pc:sldMkLst>
          <pc:docMk/>
          <pc:sldMk cId="1526248791" sldId="282"/>
        </pc:sldMkLst>
        <pc:spChg chg="mod">
          <ac:chgData name="Niccolo Benetti" userId="35a07fc8-0f49-4c3b-9e45-bcac460e9c1b" providerId="ADAL" clId="{E7051475-5CC1-4E94-9355-10735E8CB79F}" dt="2025-04-15T14:58:59.989" v="105" actId="1076"/>
          <ac:spMkLst>
            <pc:docMk/>
            <pc:sldMk cId="1526248791" sldId="282"/>
            <ac:spMk id="13" creationId="{898804FF-2EC3-4D3D-4817-4260A6A75E61}"/>
          </ac:spMkLst>
        </pc:spChg>
        <pc:spChg chg="mod">
          <ac:chgData name="Niccolo Benetti" userId="35a07fc8-0f49-4c3b-9e45-bcac460e9c1b" providerId="ADAL" clId="{E7051475-5CC1-4E94-9355-10735E8CB79F}" dt="2025-04-15T15:00:59.890" v="129" actId="1076"/>
          <ac:spMkLst>
            <pc:docMk/>
            <pc:sldMk cId="1526248791" sldId="282"/>
            <ac:spMk id="17" creationId="{719D87F7-CF52-9339-CEB2-BF113FC128F2}"/>
          </ac:spMkLst>
        </pc:spChg>
        <pc:spChg chg="add mod">
          <ac:chgData name="Niccolo Benetti" userId="35a07fc8-0f49-4c3b-9e45-bcac460e9c1b" providerId="ADAL" clId="{E7051475-5CC1-4E94-9355-10735E8CB79F}" dt="2025-04-15T15:01:57.770" v="167" actId="1037"/>
          <ac:spMkLst>
            <pc:docMk/>
            <pc:sldMk cId="1526248791" sldId="282"/>
            <ac:spMk id="26" creationId="{7F1E0BAC-1CB7-C02F-F480-E0DCB7181ADC}"/>
          </ac:spMkLst>
        </pc:spChg>
        <pc:spChg chg="mod">
          <ac:chgData name="Niccolo Benetti" userId="35a07fc8-0f49-4c3b-9e45-bcac460e9c1b" providerId="ADAL" clId="{E7051475-5CC1-4E94-9355-10735E8CB79F}" dt="2025-05-12T09:53:35.882" v="669" actId="20577"/>
          <ac:spMkLst>
            <pc:docMk/>
            <pc:sldMk cId="1526248791" sldId="282"/>
            <ac:spMk id="28" creationId="{146F2FE7-C06E-BC6F-FBFB-28204DDFA972}"/>
          </ac:spMkLst>
        </pc:spChg>
        <pc:spChg chg="mod">
          <ac:chgData name="Niccolo Benetti" userId="35a07fc8-0f49-4c3b-9e45-bcac460e9c1b" providerId="ADAL" clId="{E7051475-5CC1-4E94-9355-10735E8CB79F}" dt="2025-04-15T15:01:57.770" v="167" actId="1037"/>
          <ac:spMkLst>
            <pc:docMk/>
            <pc:sldMk cId="1526248791" sldId="282"/>
            <ac:spMk id="31" creationId="{8B60AF01-EC4D-7C37-8AD4-1EC3170A6EA0}"/>
          </ac:spMkLst>
        </pc:spChg>
        <pc:spChg chg="mod">
          <ac:chgData name="Niccolo Benetti" userId="35a07fc8-0f49-4c3b-9e45-bcac460e9c1b" providerId="ADAL" clId="{E7051475-5CC1-4E94-9355-10735E8CB79F}" dt="2025-04-15T15:01:57.770" v="167" actId="1037"/>
          <ac:spMkLst>
            <pc:docMk/>
            <pc:sldMk cId="1526248791" sldId="282"/>
            <ac:spMk id="32" creationId="{D4F5E32B-7D66-0BA2-DB2B-B888CAF01354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37" creationId="{C1C34885-B188-3FA1-F580-4D6E6A5BD732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38" creationId="{89A49D22-B042-E697-5C92-2743A132930D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39" creationId="{60E51ED6-82A8-C32A-D1AA-B25CA0BD1150}"/>
          </ac:spMkLst>
        </pc:spChg>
        <pc:spChg chg="mod">
          <ac:chgData name="Niccolo Benetti" userId="35a07fc8-0f49-4c3b-9e45-bcac460e9c1b" providerId="ADAL" clId="{E7051475-5CC1-4E94-9355-10735E8CB79F}" dt="2025-04-15T14:59:54.260" v="116" actId="1076"/>
          <ac:spMkLst>
            <pc:docMk/>
            <pc:sldMk cId="1526248791" sldId="282"/>
            <ac:spMk id="40" creationId="{F7FFCA2E-AEA9-B7F4-D425-182217B7AC6D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41" creationId="{E8DEC501-8E55-C435-EC20-1FBAA6897D2A}"/>
          </ac:spMkLst>
        </pc:spChg>
        <pc:spChg chg="add mod">
          <ac:chgData name="Niccolo Benetti" userId="35a07fc8-0f49-4c3b-9e45-bcac460e9c1b" providerId="ADAL" clId="{E7051475-5CC1-4E94-9355-10735E8CB79F}" dt="2025-04-15T15:13:55.796" v="395" actId="1038"/>
          <ac:spMkLst>
            <pc:docMk/>
            <pc:sldMk cId="1526248791" sldId="282"/>
            <ac:spMk id="42" creationId="{DD8441B2-36EF-8B05-E3B7-6C5600AAED9F}"/>
          </ac:spMkLst>
        </pc:spChg>
        <pc:spChg chg="add 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1036" creationId="{8F5241E5-C204-78AC-DC15-D3E8DDD891E2}"/>
          </ac:spMkLst>
        </pc:spChg>
        <pc:spChg chg="add mod">
          <ac:chgData name="Niccolo Benetti" userId="35a07fc8-0f49-4c3b-9e45-bcac460e9c1b" providerId="ADAL" clId="{E7051475-5CC1-4E94-9355-10735E8CB79F}" dt="2025-04-15T15:17:42.572" v="547"/>
          <ac:spMkLst>
            <pc:docMk/>
            <pc:sldMk cId="1526248791" sldId="282"/>
            <ac:spMk id="1042" creationId="{F102962F-4F06-1703-827B-8256D333E57C}"/>
          </ac:spMkLst>
        </pc:spChg>
        <pc:picChg chg="mod">
          <ac:chgData name="Niccolo Benetti" userId="35a07fc8-0f49-4c3b-9e45-bcac460e9c1b" providerId="ADAL" clId="{E7051475-5CC1-4E94-9355-10735E8CB79F}" dt="2025-04-15T14:59:54.260" v="116" actId="1076"/>
          <ac:picMkLst>
            <pc:docMk/>
            <pc:sldMk cId="1526248791" sldId="282"/>
            <ac:picMk id="16" creationId="{54F4DABB-11AD-0951-A394-1C06FAA90312}"/>
          </ac:picMkLst>
        </pc:picChg>
        <pc:picChg chg="add mod">
          <ac:chgData name="Niccolo Benetti" userId="35a07fc8-0f49-4c3b-9e45-bcac460e9c1b" providerId="ADAL" clId="{E7051475-5CC1-4E94-9355-10735E8CB79F}" dt="2025-04-15T15:01:57.770" v="167" actId="1037"/>
          <ac:picMkLst>
            <pc:docMk/>
            <pc:sldMk cId="1526248791" sldId="282"/>
            <ac:picMk id="25" creationId="{B159DA48-1163-D36A-8958-E06627106688}"/>
          </ac:picMkLst>
        </pc:picChg>
        <pc:picChg chg="mod">
          <ac:chgData name="Niccolo Benetti" userId="35a07fc8-0f49-4c3b-9e45-bcac460e9c1b" providerId="ADAL" clId="{E7051475-5CC1-4E94-9355-10735E8CB79F}" dt="2025-04-15T15:09:28.376" v="259" actId="1076"/>
          <ac:picMkLst>
            <pc:docMk/>
            <pc:sldMk cId="1526248791" sldId="282"/>
            <ac:picMk id="33" creationId="{05D6923B-6B54-5869-E57F-A00872843749}"/>
          </ac:picMkLst>
        </pc:picChg>
        <pc:picChg chg="mod">
          <ac:chgData name="Niccolo Benetti" userId="35a07fc8-0f49-4c3b-9e45-bcac460e9c1b" providerId="ADAL" clId="{E7051475-5CC1-4E94-9355-10735E8CB79F}" dt="2025-04-15T15:09:31.096" v="260" actId="1076"/>
          <ac:picMkLst>
            <pc:docMk/>
            <pc:sldMk cId="1526248791" sldId="282"/>
            <ac:picMk id="34" creationId="{BBDEDA64-0D4A-7AFC-91A4-934105811F1B}"/>
          </ac:picMkLst>
        </pc:picChg>
        <pc:picChg chg="mod">
          <ac:chgData name="Niccolo Benetti" userId="35a07fc8-0f49-4c3b-9e45-bcac460e9c1b" providerId="ADAL" clId="{E7051475-5CC1-4E94-9355-10735E8CB79F}" dt="2025-04-15T15:09:35.654" v="261" actId="1076"/>
          <ac:picMkLst>
            <pc:docMk/>
            <pc:sldMk cId="1526248791" sldId="282"/>
            <ac:picMk id="35" creationId="{0717F91E-B787-DCA1-F6DA-ECA4D840BD76}"/>
          </ac:picMkLst>
        </pc:picChg>
        <pc:picChg chg="mod">
          <ac:chgData name="Niccolo Benetti" userId="35a07fc8-0f49-4c3b-9e45-bcac460e9c1b" providerId="ADAL" clId="{E7051475-5CC1-4E94-9355-10735E8CB79F}" dt="2025-04-15T15:14:22.886" v="431" actId="1036"/>
          <ac:picMkLst>
            <pc:docMk/>
            <pc:sldMk cId="1526248791" sldId="282"/>
            <ac:picMk id="1026" creationId="{9CFE4698-C940-4489-2027-BD8CCF198B66}"/>
          </ac:picMkLst>
        </pc:picChg>
        <pc:picChg chg="mod">
          <ac:chgData name="Niccolo Benetti" userId="35a07fc8-0f49-4c3b-9e45-bcac460e9c1b" providerId="ADAL" clId="{E7051475-5CC1-4E94-9355-10735E8CB79F}" dt="2025-04-15T14:58:26.401" v="57" actId="1076"/>
          <ac:picMkLst>
            <pc:docMk/>
            <pc:sldMk cId="1526248791" sldId="282"/>
            <ac:picMk id="1028" creationId="{F5E329C2-8832-A6FD-FE81-9240200EE580}"/>
          </ac:picMkLst>
        </pc:picChg>
        <pc:picChg chg="mod">
          <ac:chgData name="Niccolo Benetti" userId="35a07fc8-0f49-4c3b-9e45-bcac460e9c1b" providerId="ADAL" clId="{E7051475-5CC1-4E94-9355-10735E8CB79F}" dt="2025-04-15T15:09:26.597" v="258" actId="1076"/>
          <ac:picMkLst>
            <pc:docMk/>
            <pc:sldMk cId="1526248791" sldId="282"/>
            <ac:picMk id="1030" creationId="{715321EF-E6B0-B2C6-BE33-176F0124C61E}"/>
          </ac:picMkLst>
        </pc:picChg>
        <pc:picChg chg="add mod">
          <ac:chgData name="Niccolo Benetti" userId="35a07fc8-0f49-4c3b-9e45-bcac460e9c1b" providerId="ADAL" clId="{E7051475-5CC1-4E94-9355-10735E8CB79F}" dt="2025-04-15T15:09:39.084" v="262" actId="1076"/>
          <ac:picMkLst>
            <pc:docMk/>
            <pc:sldMk cId="1526248791" sldId="282"/>
            <ac:picMk id="1035" creationId="{CDA35ED2-2B8E-EBD3-B457-B6BC79BFC05F}"/>
          </ac:picMkLst>
        </pc:picChg>
        <pc:picChg chg="add mod">
          <ac:chgData name="Niccolo Benetti" userId="35a07fc8-0f49-4c3b-9e45-bcac460e9c1b" providerId="ADAL" clId="{E7051475-5CC1-4E94-9355-10735E8CB79F}" dt="2025-04-15T15:13:55.796" v="395" actId="1038"/>
          <ac:picMkLst>
            <pc:docMk/>
            <pc:sldMk cId="1526248791" sldId="282"/>
            <ac:picMk id="1037" creationId="{EC4AEFAF-3D5C-DC63-10CC-ADA8DEAE861D}"/>
          </ac:picMkLst>
        </pc:picChg>
        <pc:cxnChg chg="mod">
          <ac:chgData name="Niccolo Benetti" userId="35a07fc8-0f49-4c3b-9e45-bcac460e9c1b" providerId="ADAL" clId="{E7051475-5CC1-4E94-9355-10735E8CB79F}" dt="2025-04-15T14:58:31.814" v="60" actId="1076"/>
          <ac:cxnSpMkLst>
            <pc:docMk/>
            <pc:sldMk cId="1526248791" sldId="282"/>
            <ac:cxnSpMk id="12" creationId="{B750169E-8472-3A79-3631-09B0C57ABFC1}"/>
          </ac:cxnSpMkLst>
        </pc:cxnChg>
        <pc:cxnChg chg="mod">
          <ac:chgData name="Niccolo Benetti" userId="35a07fc8-0f49-4c3b-9e45-bcac460e9c1b" providerId="ADAL" clId="{E7051475-5CC1-4E94-9355-10735E8CB79F}" dt="2025-04-15T14:59:05.408" v="107" actId="1076"/>
          <ac:cxnSpMkLst>
            <pc:docMk/>
            <pc:sldMk cId="1526248791" sldId="282"/>
            <ac:cxnSpMk id="18" creationId="{BCB47C1D-9815-02B2-3655-28B8E3A03D75}"/>
          </ac:cxnSpMkLst>
        </pc:cxnChg>
        <pc:cxnChg chg="mod">
          <ac:chgData name="Niccolo Benetti" userId="35a07fc8-0f49-4c3b-9e45-bcac460e9c1b" providerId="ADAL" clId="{E7051475-5CC1-4E94-9355-10735E8CB79F}" dt="2025-04-15T15:01:43.871" v="131" actId="14100"/>
          <ac:cxnSpMkLst>
            <pc:docMk/>
            <pc:sldMk cId="1526248791" sldId="282"/>
            <ac:cxnSpMk id="19" creationId="{08C9DA46-84CE-C41D-8CDE-66B16CE396D6}"/>
          </ac:cxnSpMkLst>
        </pc:cxnChg>
        <pc:cxnChg chg="mod">
          <ac:chgData name="Niccolo Benetti" userId="35a07fc8-0f49-4c3b-9e45-bcac460e9c1b" providerId="ADAL" clId="{E7051475-5CC1-4E94-9355-10735E8CB79F}" dt="2025-04-15T15:01:57.770" v="167" actId="1037"/>
          <ac:cxnSpMkLst>
            <pc:docMk/>
            <pc:sldMk cId="1526248791" sldId="282"/>
            <ac:cxnSpMk id="20" creationId="{1F048328-B8D3-8076-F1A1-D3786F50D289}"/>
          </ac:cxnSpMkLst>
        </pc:cxnChg>
        <pc:cxnChg chg="add mod">
          <ac:chgData name="Niccolo Benetti" userId="35a07fc8-0f49-4c3b-9e45-bcac460e9c1b" providerId="ADAL" clId="{E7051475-5CC1-4E94-9355-10735E8CB79F}" dt="2025-04-15T15:14:38.702" v="434" actId="14100"/>
          <ac:cxnSpMkLst>
            <pc:docMk/>
            <pc:sldMk cId="1526248791" sldId="282"/>
            <ac:cxnSpMk id="51" creationId="{9EB80490-1772-7D5E-0AC0-FC63BB2DA9C9}"/>
          </ac:cxnSpMkLst>
        </pc:cxnChg>
      </pc:sldChg>
    </pc:docChg>
  </pc:docChgLst>
  <pc:docChgLst>
    <pc:chgData name="Niccolo Benetti" userId="35a07fc8-0f49-4c3b-9e45-bcac460e9c1b" providerId="ADAL" clId="{B0C3879B-8648-4365-9BE0-1F898EB82187}"/>
    <pc:docChg chg="undo redo custSel addSld delSld modSld addMainMaster modMainMaster">
      <pc:chgData name="Niccolo Benetti" userId="35a07fc8-0f49-4c3b-9e45-bcac460e9c1b" providerId="ADAL" clId="{B0C3879B-8648-4365-9BE0-1F898EB82187}" dt="2025-04-08T12:37:54.694" v="2183" actId="1035"/>
      <pc:docMkLst>
        <pc:docMk/>
      </pc:docMkLst>
      <pc:sldChg chg="modSp del mod setBg">
        <pc:chgData name="Niccolo Benetti" userId="35a07fc8-0f49-4c3b-9e45-bcac460e9c1b" providerId="ADAL" clId="{B0C3879B-8648-4365-9BE0-1F898EB82187}" dt="2025-04-06T19:31:58.625" v="685" actId="47"/>
        <pc:sldMkLst>
          <pc:docMk/>
          <pc:sldMk cId="3775293264" sldId="258"/>
        </pc:sldMkLst>
      </pc:sldChg>
      <pc:sldChg chg="modSp del mod">
        <pc:chgData name="Niccolo Benetti" userId="35a07fc8-0f49-4c3b-9e45-bcac460e9c1b" providerId="ADAL" clId="{B0C3879B-8648-4365-9BE0-1F898EB82187}" dt="2025-04-06T19:31:44.669" v="683" actId="47"/>
        <pc:sldMkLst>
          <pc:docMk/>
          <pc:sldMk cId="1419942123" sldId="259"/>
        </pc:sldMkLst>
      </pc:sldChg>
      <pc:sldChg chg="del">
        <pc:chgData name="Niccolo Benetti" userId="35a07fc8-0f49-4c3b-9e45-bcac460e9c1b" providerId="ADAL" clId="{B0C3879B-8648-4365-9BE0-1F898EB82187}" dt="2025-04-06T18:46:51.186" v="164" actId="47"/>
        <pc:sldMkLst>
          <pc:docMk/>
          <pc:sldMk cId="767832413" sldId="260"/>
        </pc:sldMkLst>
      </pc:sldChg>
      <pc:sldChg chg="delSp modSp mod setBg">
        <pc:chgData name="Niccolo Benetti" userId="35a07fc8-0f49-4c3b-9e45-bcac460e9c1b" providerId="ADAL" clId="{B0C3879B-8648-4365-9BE0-1F898EB82187}" dt="2025-04-06T19:36:09.727" v="696"/>
        <pc:sldMkLst>
          <pc:docMk/>
          <pc:sldMk cId="8740249" sldId="261"/>
        </pc:sldMkLst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2" creationId="{540EB26A-9E19-874F-4F1C-00E4273BD670}"/>
          </ac:spMkLst>
        </pc:spChg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8" creationId="{04CA574B-D0A5-2998-CC33-2B94F8726A7F}"/>
          </ac:spMkLst>
        </pc:spChg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12" creationId="{6EAEDE85-67AC-C05A-9D25-6A16982C951E}"/>
          </ac:spMkLst>
        </pc:spChg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13" creationId="{CDE5D162-B2D0-4FEF-2387-3C19B7C063FD}"/>
          </ac:spMkLst>
        </pc:spChg>
      </pc:sldChg>
      <pc:sldChg chg="add del">
        <pc:chgData name="Niccolo Benetti" userId="35a07fc8-0f49-4c3b-9e45-bcac460e9c1b" providerId="ADAL" clId="{B0C3879B-8648-4365-9BE0-1F898EB82187}" dt="2025-04-06T19:31:52.797" v="684" actId="2696"/>
        <pc:sldMkLst>
          <pc:docMk/>
          <pc:sldMk cId="3632324700" sldId="267"/>
        </pc:sldMkLst>
      </pc:sldChg>
      <pc:sldChg chg="addSp delSp modSp add mod setBg">
        <pc:chgData name="Niccolo Benetti" userId="35a07fc8-0f49-4c3b-9e45-bcac460e9c1b" providerId="ADAL" clId="{B0C3879B-8648-4365-9BE0-1F898EB82187}" dt="2025-04-08T08:50:23.238" v="1790" actId="1037"/>
        <pc:sldMkLst>
          <pc:docMk/>
          <pc:sldMk cId="2918096465" sldId="268"/>
        </pc:sldMkLst>
      </pc:sldChg>
      <pc:sldChg chg="addSp delSp modSp add mod setBg">
        <pc:chgData name="Niccolo Benetti" userId="35a07fc8-0f49-4c3b-9e45-bcac460e9c1b" providerId="ADAL" clId="{B0C3879B-8648-4365-9BE0-1F898EB82187}" dt="2025-04-07T14:49:46.816" v="814" actId="17032"/>
        <pc:sldMkLst>
          <pc:docMk/>
          <pc:sldMk cId="1816894832" sldId="269"/>
        </pc:sldMkLst>
        <pc:spChg chg="add mod ord">
          <ac:chgData name="Niccolo Benetti" userId="35a07fc8-0f49-4c3b-9e45-bcac460e9c1b" providerId="ADAL" clId="{B0C3879B-8648-4365-9BE0-1F898EB82187}" dt="2025-04-07T14:49:20.310" v="810" actId="1038"/>
          <ac:spMkLst>
            <pc:docMk/>
            <pc:sldMk cId="1816894832" sldId="269"/>
            <ac:spMk id="5" creationId="{B23FB2CD-E871-4810-4346-F11EB4C918AE}"/>
          </ac:spMkLst>
        </pc:spChg>
        <pc:spChg chg="add mod">
          <ac:chgData name="Niccolo Benetti" userId="35a07fc8-0f49-4c3b-9e45-bcac460e9c1b" providerId="ADAL" clId="{B0C3879B-8648-4365-9BE0-1F898EB82187}" dt="2025-04-07T14:49:20.310" v="810" actId="1038"/>
          <ac:spMkLst>
            <pc:docMk/>
            <pc:sldMk cId="1816894832" sldId="269"/>
            <ac:spMk id="18" creationId="{26254D95-938B-63D8-9B47-7A3F95EE0A24}"/>
          </ac:spMkLst>
        </pc:spChg>
        <pc:cxnChg chg="add mod">
          <ac:chgData name="Niccolo Benetti" userId="35a07fc8-0f49-4c3b-9e45-bcac460e9c1b" providerId="ADAL" clId="{B0C3879B-8648-4365-9BE0-1F898EB82187}" dt="2025-04-07T14:49:46.816" v="814" actId="17032"/>
          <ac:cxnSpMkLst>
            <pc:docMk/>
            <pc:sldMk cId="1816894832" sldId="269"/>
            <ac:cxnSpMk id="7" creationId="{C7E0C668-B578-44C8-F75E-E157259FC67C}"/>
          </ac:cxnSpMkLst>
        </pc:cxnChg>
        <pc:cxnChg chg="mod">
          <ac:chgData name="Niccolo Benetti" userId="35a07fc8-0f49-4c3b-9e45-bcac460e9c1b" providerId="ADAL" clId="{B0C3879B-8648-4365-9BE0-1F898EB82187}" dt="2025-04-06T19:36:49.987" v="698" actId="13822"/>
          <ac:cxnSpMkLst>
            <pc:docMk/>
            <pc:sldMk cId="1816894832" sldId="269"/>
            <ac:cxnSpMk id="35" creationId="{6B633E81-632D-C2D5-EB07-59268870AFBB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7T15:55:41.907" v="880" actId="14100"/>
        <pc:sldMkLst>
          <pc:docMk/>
          <pc:sldMk cId="2573043679" sldId="270"/>
        </pc:sldMkLst>
        <pc:spChg chg="add mod ord">
          <ac:chgData name="Niccolo Benetti" userId="35a07fc8-0f49-4c3b-9e45-bcac460e9c1b" providerId="ADAL" clId="{B0C3879B-8648-4365-9BE0-1F898EB82187}" dt="2025-04-07T15:55:41.907" v="880" actId="14100"/>
          <ac:spMkLst>
            <pc:docMk/>
            <pc:sldMk cId="2573043679" sldId="270"/>
            <ac:spMk id="5" creationId="{2F386536-1541-8265-802A-823C299E60F3}"/>
          </ac:spMkLst>
        </pc:spChg>
        <pc:spChg chg="add mod">
          <ac:chgData name="Niccolo Benetti" userId="35a07fc8-0f49-4c3b-9e45-bcac460e9c1b" providerId="ADAL" clId="{B0C3879B-8648-4365-9BE0-1F898EB82187}" dt="2025-04-07T15:52:37.600" v="849" actId="21"/>
          <ac:spMkLst>
            <pc:docMk/>
            <pc:sldMk cId="2573043679" sldId="270"/>
            <ac:spMk id="19" creationId="{0626945F-58A0-836D-CB10-7C81170B9CD4}"/>
          </ac:spMkLst>
        </pc:spChg>
        <pc:cxnChg chg="add mod">
          <ac:chgData name="Niccolo Benetti" userId="35a07fc8-0f49-4c3b-9e45-bcac460e9c1b" providerId="ADAL" clId="{B0C3879B-8648-4365-9BE0-1F898EB82187}" dt="2025-04-07T15:50:39.442" v="848" actId="14100"/>
          <ac:cxnSpMkLst>
            <pc:docMk/>
            <pc:sldMk cId="2573043679" sldId="270"/>
            <ac:cxnSpMk id="6" creationId="{37AF5958-87C2-5B50-8E89-EB3964519FAE}"/>
          </ac:cxnSpMkLst>
        </pc:cxnChg>
        <pc:cxnChg chg="mod">
          <ac:chgData name="Niccolo Benetti" userId="35a07fc8-0f49-4c3b-9e45-bcac460e9c1b" providerId="ADAL" clId="{B0C3879B-8648-4365-9BE0-1F898EB82187}" dt="2025-04-06T19:36:56.686" v="699" actId="13822"/>
          <ac:cxnSpMkLst>
            <pc:docMk/>
            <pc:sldMk cId="2573043679" sldId="270"/>
            <ac:cxnSpMk id="20" creationId="{AB7A3BA9-77F1-AF57-1FE2-AF7EB505156F}"/>
          </ac:cxnSpMkLst>
        </pc:cxnChg>
        <pc:cxnChg chg="mod">
          <ac:chgData name="Niccolo Benetti" userId="35a07fc8-0f49-4c3b-9e45-bcac460e9c1b" providerId="ADAL" clId="{B0C3879B-8648-4365-9BE0-1F898EB82187}" dt="2025-04-06T19:36:56.686" v="699" actId="13822"/>
          <ac:cxnSpMkLst>
            <pc:docMk/>
            <pc:sldMk cId="2573043679" sldId="270"/>
            <ac:cxnSpMk id="35" creationId="{F5B785EE-511E-EDF0-990A-87F77B136E9E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8T07:59:03.348" v="928" actId="208"/>
        <pc:sldMkLst>
          <pc:docMk/>
          <pc:sldMk cId="1401119743" sldId="271"/>
        </pc:sldMkLst>
        <pc:spChg chg="add mod">
          <ac:chgData name="Niccolo Benetti" userId="35a07fc8-0f49-4c3b-9e45-bcac460e9c1b" providerId="ADAL" clId="{B0C3879B-8648-4365-9BE0-1F898EB82187}" dt="2025-04-07T15:54:06.557" v="871" actId="1076"/>
          <ac:spMkLst>
            <pc:docMk/>
            <pc:sldMk cId="1401119743" sldId="271"/>
            <ac:spMk id="13" creationId="{520B294A-55D0-5E5C-1CE5-B9EFF8E182AA}"/>
          </ac:spMkLst>
        </pc:spChg>
        <pc:spChg chg="add mod ord">
          <ac:chgData name="Niccolo Benetti" userId="35a07fc8-0f49-4c3b-9e45-bcac460e9c1b" providerId="ADAL" clId="{B0C3879B-8648-4365-9BE0-1F898EB82187}" dt="2025-04-07T15:54:06.557" v="871" actId="1076"/>
          <ac:spMkLst>
            <pc:docMk/>
            <pc:sldMk cId="1401119743" sldId="271"/>
            <ac:spMk id="14" creationId="{1D9D4170-6650-A3C4-A649-76B63AAA84A6}"/>
          </ac:spMkLst>
        </pc:spChg>
        <pc:cxnChg chg="add mod">
          <ac:chgData name="Niccolo Benetti" userId="35a07fc8-0f49-4c3b-9e45-bcac460e9c1b" providerId="ADAL" clId="{B0C3879B-8648-4365-9BE0-1F898EB82187}" dt="2025-04-07T15:55:53.361" v="881" actId="1076"/>
          <ac:cxnSpMkLst>
            <pc:docMk/>
            <pc:sldMk cId="1401119743" sldId="271"/>
            <ac:cxnSpMk id="16" creationId="{69C3BA05-2513-7A61-F0BC-DA1014E51523}"/>
          </ac:cxnSpMkLst>
        </pc:cxnChg>
        <pc:cxnChg chg="mod">
          <ac:chgData name="Niccolo Benetti" userId="35a07fc8-0f49-4c3b-9e45-bcac460e9c1b" providerId="ADAL" clId="{B0C3879B-8648-4365-9BE0-1F898EB82187}" dt="2025-04-08T07:59:03.348" v="928" actId="208"/>
          <ac:cxnSpMkLst>
            <pc:docMk/>
            <pc:sldMk cId="1401119743" sldId="271"/>
            <ac:cxnSpMk id="17" creationId="{C486E8F1-9470-97F1-104A-6A4EF8E4C1E4}"/>
          </ac:cxnSpMkLst>
        </pc:cxnChg>
        <pc:cxnChg chg="mod">
          <ac:chgData name="Niccolo Benetti" userId="35a07fc8-0f49-4c3b-9e45-bcac460e9c1b" providerId="ADAL" clId="{B0C3879B-8648-4365-9BE0-1F898EB82187}" dt="2025-04-08T07:59:03.348" v="928" actId="208"/>
          <ac:cxnSpMkLst>
            <pc:docMk/>
            <pc:sldMk cId="1401119743" sldId="271"/>
            <ac:cxnSpMk id="20" creationId="{2E115962-D7F3-CFF3-2FF9-70F2DE66A227}"/>
          </ac:cxnSpMkLst>
        </pc:cxnChg>
        <pc:cxnChg chg="mod">
          <ac:chgData name="Niccolo Benetti" userId="35a07fc8-0f49-4c3b-9e45-bcac460e9c1b" providerId="ADAL" clId="{B0C3879B-8648-4365-9BE0-1F898EB82187}" dt="2025-04-08T07:59:03.348" v="928" actId="208"/>
          <ac:cxnSpMkLst>
            <pc:docMk/>
            <pc:sldMk cId="1401119743" sldId="271"/>
            <ac:cxnSpMk id="35" creationId="{1E9B4CC3-4820-69EF-7F99-9CDA2B98BC9F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7T15:58:08.504" v="896" actId="14100"/>
        <pc:sldMkLst>
          <pc:docMk/>
          <pc:sldMk cId="1194437484" sldId="272"/>
        </pc:sldMkLst>
        <pc:spChg chg="add mod">
          <ac:chgData name="Niccolo Benetti" userId="35a07fc8-0f49-4c3b-9e45-bcac460e9c1b" providerId="ADAL" clId="{B0C3879B-8648-4365-9BE0-1F898EB82187}" dt="2025-04-07T15:57:36.202" v="887" actId="1076"/>
          <ac:spMkLst>
            <pc:docMk/>
            <pc:sldMk cId="1194437484" sldId="272"/>
            <ac:spMk id="22" creationId="{16238D20-CF50-C10D-8CDA-D1B60A7EC74A}"/>
          </ac:spMkLst>
        </pc:spChg>
        <pc:spChg chg="add mod">
          <ac:chgData name="Niccolo Benetti" userId="35a07fc8-0f49-4c3b-9e45-bcac460e9c1b" providerId="ADAL" clId="{B0C3879B-8648-4365-9BE0-1F898EB82187}" dt="2025-04-07T15:57:36.202" v="887" actId="1076"/>
          <ac:spMkLst>
            <pc:docMk/>
            <pc:sldMk cId="1194437484" sldId="272"/>
            <ac:spMk id="23" creationId="{7AB20295-6978-BC25-3DAE-9F1D94DB987D}"/>
          </ac:spMkLst>
        </pc:spChg>
        <pc:picChg chg="mod">
          <ac:chgData name="Niccolo Benetti" userId="35a07fc8-0f49-4c3b-9e45-bcac460e9c1b" providerId="ADAL" clId="{B0C3879B-8648-4365-9BE0-1F898EB82187}" dt="2025-04-07T15:57:53.363" v="892" actId="1076"/>
          <ac:picMkLst>
            <pc:docMk/>
            <pc:sldMk cId="1194437484" sldId="272"/>
            <ac:picMk id="1030" creationId="{4BA8FC1E-9774-4CF7-1E12-D96DFA0F81AF}"/>
          </ac:picMkLst>
        </pc:pic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17" creationId="{1CF8DED9-96E0-E315-4D68-32A26DE8E267}"/>
          </ac:cxnSpMkLst>
        </pc:cxn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20" creationId="{12FC35D3-6969-63E6-AC6A-55B74FFD0206}"/>
          </ac:cxnSpMkLst>
        </pc:cxn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21" creationId="{3E319338-7B6F-8D18-06FF-B7FC14A67676}"/>
          </ac:cxnSpMkLst>
        </pc:cxnChg>
        <pc:cxnChg chg="add mod">
          <ac:chgData name="Niccolo Benetti" userId="35a07fc8-0f49-4c3b-9e45-bcac460e9c1b" providerId="ADAL" clId="{B0C3879B-8648-4365-9BE0-1F898EB82187}" dt="2025-04-07T15:58:08.504" v="896" actId="14100"/>
          <ac:cxnSpMkLst>
            <pc:docMk/>
            <pc:sldMk cId="1194437484" sldId="272"/>
            <ac:cxnSpMk id="24" creationId="{4235E433-0F8C-9287-1DF5-40A32FE113EB}"/>
          </ac:cxnSpMkLst>
        </pc:cxn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35" creationId="{00988F7D-3A19-5B77-2C5D-ECDFAD9A2DFE}"/>
          </ac:cxnSpMkLst>
        </pc:cxnChg>
      </pc:sldChg>
      <pc:sldChg chg="addSp modSp add mod setBg">
        <pc:chgData name="Niccolo Benetti" userId="35a07fc8-0f49-4c3b-9e45-bcac460e9c1b" providerId="ADAL" clId="{B0C3879B-8648-4365-9BE0-1F898EB82187}" dt="2025-04-06T19:37:09.905" v="700" actId="13822"/>
        <pc:sldMkLst>
          <pc:docMk/>
          <pc:sldMk cId="394213757" sldId="273"/>
        </pc:sldMkLst>
        <pc:spChg chg="add mod">
          <ac:chgData name="Niccolo Benetti" userId="35a07fc8-0f49-4c3b-9e45-bcac460e9c1b" providerId="ADAL" clId="{B0C3879B-8648-4365-9BE0-1F898EB82187}" dt="2025-04-06T19:31:22.910" v="681"/>
          <ac:spMkLst>
            <pc:docMk/>
            <pc:sldMk cId="394213757" sldId="273"/>
            <ac:spMk id="18" creationId="{7FA071ED-3795-1F82-19F6-E62072BA9EEB}"/>
          </ac:spMkLst>
        </pc:spChg>
        <pc:spChg chg="add mod">
          <ac:chgData name="Niccolo Benetti" userId="35a07fc8-0f49-4c3b-9e45-bcac460e9c1b" providerId="ADAL" clId="{B0C3879B-8648-4365-9BE0-1F898EB82187}" dt="2025-04-06T19:31:36.654" v="682"/>
          <ac:spMkLst>
            <pc:docMk/>
            <pc:sldMk cId="394213757" sldId="273"/>
            <ac:spMk id="19" creationId="{F15AB39D-5B66-D733-6C3E-2F54370046C1}"/>
          </ac:spMkLst>
        </pc:sp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17" creationId="{57DE57E8-FEAE-80A9-895D-98806FF6D71C}"/>
          </ac:cxnSpMkLst>
        </pc:cxn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20" creationId="{9AF56EAB-5DB3-93B7-25E8-73AA6C412BDA}"/>
          </ac:cxnSpMkLst>
        </pc:cxn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21" creationId="{FD73ACFF-DB52-D948-879E-D005BAD822E2}"/>
          </ac:cxnSpMkLst>
        </pc:cxn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35" creationId="{46447A5E-F275-7523-F394-A02868124079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8T08:01:49.261" v="1069" actId="14100"/>
        <pc:sldMkLst>
          <pc:docMk/>
          <pc:sldMk cId="1633308059" sldId="274"/>
        </pc:sldMkLst>
        <pc:spChg chg="add mod">
          <ac:chgData name="Niccolo Benetti" userId="35a07fc8-0f49-4c3b-9e45-bcac460e9c1b" providerId="ADAL" clId="{B0C3879B-8648-4365-9BE0-1F898EB82187}" dt="2025-04-08T08:01:44.917" v="1068" actId="14100"/>
          <ac:spMkLst>
            <pc:docMk/>
            <pc:sldMk cId="1633308059" sldId="274"/>
            <ac:spMk id="3" creationId="{B43D2AEF-BB4F-0D03-0F97-9F2223D2BF88}"/>
          </ac:spMkLst>
        </pc:spChg>
        <pc:spChg chg="add mod">
          <ac:chgData name="Niccolo Benetti" userId="35a07fc8-0f49-4c3b-9e45-bcac460e9c1b" providerId="ADAL" clId="{B0C3879B-8648-4365-9BE0-1F898EB82187}" dt="2025-04-08T08:01:32.159" v="1063" actId="14100"/>
          <ac:spMkLst>
            <pc:docMk/>
            <pc:sldMk cId="1633308059" sldId="274"/>
            <ac:spMk id="6" creationId="{65D036FB-E9FB-D20D-E75B-DE056A06CF3B}"/>
          </ac:spMkLst>
        </pc:spChg>
        <pc:cxnChg chg="add mod">
          <ac:chgData name="Niccolo Benetti" userId="35a07fc8-0f49-4c3b-9e45-bcac460e9c1b" providerId="ADAL" clId="{B0C3879B-8648-4365-9BE0-1F898EB82187}" dt="2025-04-08T08:01:49.261" v="1069" actId="14100"/>
          <ac:cxnSpMkLst>
            <pc:docMk/>
            <pc:sldMk cId="1633308059" sldId="274"/>
            <ac:cxnSpMk id="5" creationId="{598856AD-DD38-8D67-9D75-A579A61DD940}"/>
          </ac:cxnSpMkLst>
        </pc:cxnChg>
        <pc:cxnChg chg="mod">
          <ac:chgData name="Niccolo Benetti" userId="35a07fc8-0f49-4c3b-9e45-bcac460e9c1b" providerId="ADAL" clId="{B0C3879B-8648-4365-9BE0-1F898EB82187}" dt="2025-04-06T19:37:34.177" v="708" actId="13822"/>
          <ac:cxnSpMkLst>
            <pc:docMk/>
            <pc:sldMk cId="1633308059" sldId="274"/>
            <ac:cxnSpMk id="22" creationId="{6D6AEFD5-636B-2EE2-66D6-4747DAE4C29E}"/>
          </ac:cxnSpMkLst>
        </pc:cxnChg>
        <pc:cxnChg chg="mod">
          <ac:chgData name="Niccolo Benetti" userId="35a07fc8-0f49-4c3b-9e45-bcac460e9c1b" providerId="ADAL" clId="{B0C3879B-8648-4365-9BE0-1F898EB82187}" dt="2025-04-06T19:37:34.177" v="708" actId="13822"/>
          <ac:cxnSpMkLst>
            <pc:docMk/>
            <pc:sldMk cId="1633308059" sldId="274"/>
            <ac:cxnSpMk id="24" creationId="{1A3C6CAC-BB33-8D4C-06F9-16BF2DE3D97A}"/>
          </ac:cxnSpMkLst>
        </pc:cxnChg>
        <pc:cxnChg chg="mod">
          <ac:chgData name="Niccolo Benetti" userId="35a07fc8-0f49-4c3b-9e45-bcac460e9c1b" providerId="ADAL" clId="{B0C3879B-8648-4365-9BE0-1F898EB82187}" dt="2025-04-06T19:37:34.177" v="708" actId="13822"/>
          <ac:cxnSpMkLst>
            <pc:docMk/>
            <pc:sldMk cId="1633308059" sldId="274"/>
            <ac:cxnSpMk id="29" creationId="{79B92817-0DD8-213E-B878-865287530342}"/>
          </ac:cxnSpMkLst>
        </pc:cxnChg>
      </pc:sldChg>
      <pc:sldChg chg="addSp modSp add mod setBg">
        <pc:chgData name="Niccolo Benetti" userId="35a07fc8-0f49-4c3b-9e45-bcac460e9c1b" providerId="ADAL" clId="{B0C3879B-8648-4365-9BE0-1F898EB82187}" dt="2025-04-08T08:03:49.597" v="1124" actId="14100"/>
        <pc:sldMkLst>
          <pc:docMk/>
          <pc:sldMk cId="3855016354" sldId="275"/>
        </pc:sldMkLst>
        <pc:spChg chg="add mod">
          <ac:chgData name="Niccolo Benetti" userId="35a07fc8-0f49-4c3b-9e45-bcac460e9c1b" providerId="ADAL" clId="{B0C3879B-8648-4365-9BE0-1F898EB82187}" dt="2025-04-08T08:03:15.353" v="1121" actId="1036"/>
          <ac:spMkLst>
            <pc:docMk/>
            <pc:sldMk cId="3855016354" sldId="275"/>
            <ac:spMk id="3" creationId="{76FCEB8F-1D5C-ACD5-5677-7985135201C7}"/>
          </ac:spMkLst>
        </pc:spChg>
        <pc:spChg chg="add mod">
          <ac:chgData name="Niccolo Benetti" userId="35a07fc8-0f49-4c3b-9e45-bcac460e9c1b" providerId="ADAL" clId="{B0C3879B-8648-4365-9BE0-1F898EB82187}" dt="2025-04-08T08:03:15.353" v="1121" actId="1036"/>
          <ac:spMkLst>
            <pc:docMk/>
            <pc:sldMk cId="3855016354" sldId="275"/>
            <ac:spMk id="4" creationId="{4412FD18-F1AF-E2FD-7867-045B965DB130}"/>
          </ac:spMkLst>
        </pc:spChg>
        <pc:cxnChg chg="add mod">
          <ac:chgData name="Niccolo Benetti" userId="35a07fc8-0f49-4c3b-9e45-bcac460e9c1b" providerId="ADAL" clId="{B0C3879B-8648-4365-9BE0-1F898EB82187}" dt="2025-04-08T08:03:49.597" v="1124" actId="14100"/>
          <ac:cxnSpMkLst>
            <pc:docMk/>
            <pc:sldMk cId="3855016354" sldId="275"/>
            <ac:cxnSpMk id="5" creationId="{DE0957E4-3FBF-3909-1AA5-2A4F06B1DF2E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22" creationId="{83E7D027-0AF1-C253-A877-ECF5CF74AE23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24" creationId="{777A102C-E743-36E9-7A05-A71CA7C61D4D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29" creationId="{67DDAE2C-D0B1-ED72-7555-8B479813096F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34" creationId="{44303DD3-CEC7-02CD-3971-5D7ED9AB233E}"/>
          </ac:cxnSpMkLst>
        </pc:cxnChg>
      </pc:sldChg>
      <pc:sldChg chg="delSp add mod">
        <pc:chgData name="Niccolo Benetti" userId="35a07fc8-0f49-4c3b-9e45-bcac460e9c1b" providerId="ADAL" clId="{B0C3879B-8648-4365-9BE0-1F898EB82187}" dt="2025-04-06T19:35:29.404" v="692" actId="478"/>
        <pc:sldMkLst>
          <pc:docMk/>
          <pc:sldMk cId="3632324700" sldId="276"/>
        </pc:sldMkLst>
      </pc:sldChg>
      <pc:sldChg chg="add">
        <pc:chgData name="Niccolo Benetti" userId="35a07fc8-0f49-4c3b-9e45-bcac460e9c1b" providerId="ADAL" clId="{B0C3879B-8648-4365-9BE0-1F898EB82187}" dt="2025-04-08T08:04:33.494" v="1125" actId="2890"/>
        <pc:sldMkLst>
          <pc:docMk/>
          <pc:sldMk cId="4205724641" sldId="277"/>
        </pc:sldMkLst>
      </pc:sldChg>
      <pc:sldChg chg="add del setBg">
        <pc:chgData name="Niccolo Benetti" userId="35a07fc8-0f49-4c3b-9e45-bcac460e9c1b" providerId="ADAL" clId="{B0C3879B-8648-4365-9BE0-1F898EB82187}" dt="2025-04-08T08:04:43.369" v="1128"/>
        <pc:sldMkLst>
          <pc:docMk/>
          <pc:sldMk cId="1012662679" sldId="278"/>
        </pc:sldMkLst>
      </pc:sldChg>
      <pc:sldChg chg="addSp delSp modSp add mod">
        <pc:chgData name="Niccolo Benetti" userId="35a07fc8-0f49-4c3b-9e45-bcac460e9c1b" providerId="ADAL" clId="{B0C3879B-8648-4365-9BE0-1F898EB82187}" dt="2025-04-08T12:37:54.694" v="2183" actId="1035"/>
        <pc:sldMkLst>
          <pc:docMk/>
          <pc:sldMk cId="1895804083" sldId="278"/>
        </pc:sldMkLst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2" creationId="{0E6A44AC-09C7-111F-141D-D14D5053A410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3" creationId="{F98E68FE-5C66-7A57-693C-0F9A54A6F922}"/>
          </ac:spMkLst>
        </pc:spChg>
        <pc:spChg chg="add mod or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4" creationId="{C37964BF-1214-FFA0-BCA4-4A3939514989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5" creationId="{8CFB4EAF-12A8-BB89-2F6D-AE759C89F8E1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6" creationId="{59181C28-0810-085E-904D-C8D788EF1C17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7" creationId="{88D595EB-214F-B933-2950-ADBC11BA1333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8" creationId="{3E7D7B70-A285-E4B4-E847-8706D362DCF7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11" creationId="{EFB687A9-D114-81E0-DD98-99BEA765EA8D}"/>
          </ac:spMkLst>
        </pc:spChg>
        <pc:spChg chg="add mod or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21" creationId="{4EBEB44C-E960-0DD7-F484-1FC1FFB9A347}"/>
          </ac:spMkLst>
        </pc:spChg>
        <pc:picChg chg="add mod">
          <ac:chgData name="Niccolo Benetti" userId="35a07fc8-0f49-4c3b-9e45-bcac460e9c1b" providerId="ADAL" clId="{B0C3879B-8648-4365-9BE0-1F898EB82187}" dt="2025-04-08T10:43:03.582" v="2064" actId="1076"/>
          <ac:picMkLst>
            <pc:docMk/>
            <pc:sldMk cId="1895804083" sldId="278"/>
            <ac:picMk id="22" creationId="{7B28AA02-0BB0-3A9C-1DAA-CBBA482BFE61}"/>
          </ac:picMkLst>
        </pc:picChg>
        <pc:picChg chg="add mod">
          <ac:chgData name="Niccolo Benetti" userId="35a07fc8-0f49-4c3b-9e45-bcac460e9c1b" providerId="ADAL" clId="{B0C3879B-8648-4365-9BE0-1F898EB82187}" dt="2025-04-08T12:37:54.694" v="2183" actId="1035"/>
          <ac:picMkLst>
            <pc:docMk/>
            <pc:sldMk cId="1895804083" sldId="278"/>
            <ac:picMk id="2050" creationId="{4AAC455F-FF36-101E-075B-4B28DEB5FE72}"/>
          </ac:picMkLst>
        </pc:picChg>
        <pc:picChg chg="add mod">
          <ac:chgData name="Niccolo Benetti" userId="35a07fc8-0f49-4c3b-9e45-bcac460e9c1b" providerId="ADAL" clId="{B0C3879B-8648-4365-9BE0-1F898EB82187}" dt="2025-04-08T10:46:07.389" v="2180" actId="1035"/>
          <ac:picMkLst>
            <pc:docMk/>
            <pc:sldMk cId="1895804083" sldId="278"/>
            <ac:picMk id="2052" creationId="{0BEA7FC4-6067-858F-7E2B-28027134421B}"/>
          </ac:picMkLst>
        </pc:picChg>
        <pc:picChg chg="add mod">
          <ac:chgData name="Niccolo Benetti" userId="35a07fc8-0f49-4c3b-9e45-bcac460e9c1b" providerId="ADAL" clId="{B0C3879B-8648-4365-9BE0-1F898EB82187}" dt="2025-04-08T10:43:24.935" v="2065" actId="1076"/>
          <ac:picMkLst>
            <pc:docMk/>
            <pc:sldMk cId="1895804083" sldId="278"/>
            <ac:picMk id="2056" creationId="{0A684D4D-8C68-7EC0-6409-199BBA0C4183}"/>
          </ac:picMkLst>
        </pc:picChg>
        <pc:picChg chg="add mod">
          <ac:chgData name="Niccolo Benetti" userId="35a07fc8-0f49-4c3b-9e45-bcac460e9c1b" providerId="ADAL" clId="{B0C3879B-8648-4365-9BE0-1F898EB82187}" dt="2025-04-08T10:43:24.935" v="2065" actId="1076"/>
          <ac:picMkLst>
            <pc:docMk/>
            <pc:sldMk cId="1895804083" sldId="278"/>
            <ac:picMk id="2058" creationId="{15148237-DABF-6AA5-ABE5-A601469F6DB6}"/>
          </ac:picMkLst>
        </pc:picChg>
        <pc:picChg chg="add mod">
          <ac:chgData name="Niccolo Benetti" userId="35a07fc8-0f49-4c3b-9e45-bcac460e9c1b" providerId="ADAL" clId="{B0C3879B-8648-4365-9BE0-1F898EB82187}" dt="2025-04-08T10:44:34.368" v="2146" actId="1038"/>
          <ac:picMkLst>
            <pc:docMk/>
            <pc:sldMk cId="1895804083" sldId="278"/>
            <ac:picMk id="2060" creationId="{349D040D-EAB2-07C2-08B3-6E9F3F51118E}"/>
          </ac:picMkLst>
        </pc:picChg>
        <pc:picChg chg="add mod">
          <ac:chgData name="Niccolo Benetti" userId="35a07fc8-0f49-4c3b-9e45-bcac460e9c1b" providerId="ADAL" clId="{B0C3879B-8648-4365-9BE0-1F898EB82187}" dt="2025-04-08T10:44:34.368" v="2146" actId="1038"/>
          <ac:picMkLst>
            <pc:docMk/>
            <pc:sldMk cId="1895804083" sldId="278"/>
            <ac:picMk id="2062" creationId="{B5EAB016-BB81-A41C-81AD-F1B404C5AB20}"/>
          </ac:picMkLst>
        </pc:picChg>
        <pc:cxnChg chg="add mod">
          <ac:chgData name="Niccolo Benetti" userId="35a07fc8-0f49-4c3b-9e45-bcac460e9c1b" providerId="ADAL" clId="{B0C3879B-8648-4365-9BE0-1F898EB82187}" dt="2025-04-08T10:40:26.217" v="1991" actId="1076"/>
          <ac:cxnSpMkLst>
            <pc:docMk/>
            <pc:sldMk cId="1895804083" sldId="278"/>
            <ac:cxnSpMk id="9" creationId="{6B1FAA36-F0AA-4124-FC3F-E6AB3D6F5CDE}"/>
          </ac:cxnSpMkLst>
        </pc:cxnChg>
        <pc:cxnChg chg="add mod">
          <ac:chgData name="Niccolo Benetti" userId="35a07fc8-0f49-4c3b-9e45-bcac460e9c1b" providerId="ADAL" clId="{B0C3879B-8648-4365-9BE0-1F898EB82187}" dt="2025-04-08T10:43:57.342" v="2071" actId="1076"/>
          <ac:cxnSpMkLst>
            <pc:docMk/>
            <pc:sldMk cId="1895804083" sldId="278"/>
            <ac:cxnSpMk id="24" creationId="{8ADEA9EE-116F-C1DE-820D-0D8B83C49B0B}"/>
          </ac:cxnSpMkLst>
        </pc:cxnChg>
        <pc:cxnChg chg="add mod">
          <ac:chgData name="Niccolo Benetti" userId="35a07fc8-0f49-4c3b-9e45-bcac460e9c1b" providerId="ADAL" clId="{B0C3879B-8648-4365-9BE0-1F898EB82187}" dt="2025-04-08T10:44:34.368" v="2146" actId="1038"/>
          <ac:cxnSpMkLst>
            <pc:docMk/>
            <pc:sldMk cId="1895804083" sldId="278"/>
            <ac:cxnSpMk id="25" creationId="{6527C701-7F41-9BEE-3E3A-15B03C027520}"/>
          </ac:cxnSpMkLst>
        </pc:cxnChg>
        <pc:cxnChg chg="add mod">
          <ac:chgData name="Niccolo Benetti" userId="35a07fc8-0f49-4c3b-9e45-bcac460e9c1b" providerId="ADAL" clId="{B0C3879B-8648-4365-9BE0-1F898EB82187}" dt="2025-04-08T10:44:34.368" v="2146" actId="1038"/>
          <ac:cxnSpMkLst>
            <pc:docMk/>
            <pc:sldMk cId="1895804083" sldId="278"/>
            <ac:cxnSpMk id="26" creationId="{376209C4-B06D-F7C6-D263-72D10E13B04C}"/>
          </ac:cxnSpMkLst>
        </pc:cxnChg>
      </pc:sldChg>
      <pc:sldChg chg="add del">
        <pc:chgData name="Niccolo Benetti" userId="35a07fc8-0f49-4c3b-9e45-bcac460e9c1b" providerId="ADAL" clId="{B0C3879B-8648-4365-9BE0-1F898EB82187}" dt="2025-04-08T09:17:08.745" v="1791" actId="47"/>
        <pc:sldMkLst>
          <pc:docMk/>
          <pc:sldMk cId="4150025651" sldId="278"/>
        </pc:sldMkLst>
      </pc:sldChg>
      <pc:sldMasterChg chg="add addSldLayout">
        <pc:chgData name="Niccolo Benetti" userId="35a07fc8-0f49-4c3b-9e45-bcac460e9c1b" providerId="ADAL" clId="{B0C3879B-8648-4365-9BE0-1F898EB82187}" dt="2025-04-06T19:35:21.833" v="690" actId="27028"/>
        <pc:sldMasterMkLst>
          <pc:docMk/>
          <pc:sldMasterMk cId="3738787888" sldId="2147483648"/>
        </pc:sldMasterMkLst>
        <pc:sldLayoutChg chg="add">
          <pc:chgData name="Niccolo Benetti" userId="35a07fc8-0f49-4c3b-9e45-bcac460e9c1b" providerId="ADAL" clId="{B0C3879B-8648-4365-9BE0-1F898EB82187}" dt="2025-04-06T19:35:21.833" v="690" actId="27028"/>
          <pc:sldLayoutMkLst>
            <pc:docMk/>
            <pc:sldMasterMk cId="3738787888" sldId="2147483648"/>
            <pc:sldLayoutMk cId="2297498650" sldId="2147483655"/>
          </pc:sldLayoutMkLst>
        </pc:sldLayoutChg>
      </pc:sldMasterChg>
      <pc:sldMasterChg chg="replId modSldLayout">
        <pc:chgData name="Niccolo Benetti" userId="35a07fc8-0f49-4c3b-9e45-bcac460e9c1b" providerId="ADAL" clId="{B0C3879B-8648-4365-9BE0-1F898EB82187}" dt="2025-04-06T19:35:21.833" v="690" actId="27028"/>
        <pc:sldMasterMkLst>
          <pc:docMk/>
          <pc:sldMasterMk cId="3530383083" sldId="2147483660"/>
        </pc:sldMasterMkLst>
        <pc:sldLayoutChg chg="replId">
          <pc:chgData name="Niccolo Benetti" userId="35a07fc8-0f49-4c3b-9e45-bcac460e9c1b" providerId="ADAL" clId="{B0C3879B-8648-4365-9BE0-1F898EB82187}" dt="2025-04-06T19:35:21.833" v="690" actId="27028"/>
          <pc:sldLayoutMkLst>
            <pc:docMk/>
            <pc:sldMasterMk cId="3530383083" sldId="2147483660"/>
            <pc:sldLayoutMk cId="745311902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BD5C47-61D9-88B4-D67C-571603C9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B775BF1-FDE7-2442-3CCF-B534FAC11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015B8A-570A-046D-FF91-BB394EC5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FA1093-4CB1-A208-7BE9-C2B7EC67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346703-F39A-4142-C0FE-D33A5B58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06660-B062-D6B8-0440-2E74D07D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2CCD75-3D35-9CE2-2FE2-BBAE34F89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17FAF0-9A60-CAAA-8671-B6FC97FD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29EB46-DDA3-7A69-C504-97CE899F1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CBD97C-9B10-4392-9150-C50728D9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16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92EE64-E326-C559-9511-A1C9323D6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34CC1CF-6D89-2DA3-AB49-D5914994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878233-F55C-06C3-46C3-8EE0F776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88FE1E-0139-A41D-7957-4F9B204A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55D6F4-DD78-1607-7DDC-392ACAD0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32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841D54A-BAF3-8BCE-CF83-F30B0AE7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D5E4-6923-4EF9-B239-5F0C56783A6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BF78E2-C32E-2930-6D94-1271F68C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CFED93-BFA3-9CE7-401B-23A9A93F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F95E2-1D6B-47B9-8BAA-B07972D7F77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9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5F3BEC-FAB4-AD78-0DAF-7AF2E47B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A09FB5-FF7E-4E29-F7F7-390EEAD8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ED5A20-91CF-AA0C-ED68-B871D6E3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FAD49A-5798-6209-72EA-93AD2001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C115BE-FD22-F603-3A51-7FE50B04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6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7122E-9B2E-40C3-C216-8F7579F0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F49AEF-DB9E-AE4D-E752-AB3B48D50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359C76-CEB3-F842-628E-C55BF5F3A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9DC869-404E-3988-48C3-E4A608E7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BE7176-4A1E-6013-46DB-8E6A8966E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1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98D41B-1AE3-FD7A-4359-001CB877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CDBF4B-E0B7-ABA9-8BFC-625BFFD9B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B5FE5C-305C-9AEB-1DC4-B26053FE5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962CA4-9F32-627A-6BA7-42867EF7D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559224-BAD8-4B80-D1A4-FEC68870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28DB1E-EF9C-DDD4-2EAF-83DCBBF9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7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96B4A-FA49-5689-9B62-B38E5832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D5D2EA-4959-48FB-18C1-704A9412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3D444EF-E47F-86DB-DC1A-86AB8D096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8CB37F-4E64-2C93-E3C5-FC649EF5A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8AB4FA-8AFE-0C47-AD99-D6968B95A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B07D2F5-4CFA-F003-8C8D-E6901E9F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7C8E0B-7C3E-A5B8-1006-71111600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402ACD1-3613-ED74-1758-9D19F17C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E617A9-ED5D-E04C-E265-A3C744E3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A86FF7-DF55-3CFE-59DF-D957C73A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59B73D1-BC73-8656-F8AE-FFE25783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05ED3E-E762-845A-1F94-04DEE354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9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9DE327A-7F6E-88F0-7158-0C177BC21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C754023-1943-643F-9CF2-3263F7A3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32501-0558-9D30-46D6-9ED6E8E4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1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C10465-092F-D9F8-87EF-10FD8F61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2D10A7-6F0D-EE03-D381-6CDBFD31C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2DE913-9E6F-3ADF-4AF6-035258D9D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3A1E780-B383-859C-E91B-7AF1AF5E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F56595-BD2B-BA56-A9C0-EAF66D98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9DDA74-C03E-D895-0F68-112AA3B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20E0E3-5E43-2A8D-00B1-7E1DB888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BFB735-799C-A88B-4BE9-142FA73A2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9D8EE1-5742-216D-0729-327EBD069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AF889F-81E0-D8E1-FE02-752C4260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3FCF92-FD9E-5513-771D-A571E09E6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09EF101-7687-8B52-E1DB-E7BDFBBE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0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DCC3850-ABA9-784F-564C-38F2AFD2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BFBF6E-20FC-AFFB-52A5-33747AC3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B496A3-884F-29BC-4A15-0C8AF3B7E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C1AC3A-DA0F-4EE1-B97C-9DD4B74036F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676E28-807B-881A-F7D9-017D91FCA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3FE83E-8E70-A0EC-50EA-6E0EDB477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8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F2EEB8-613F-4E37-21D1-C41EEC00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01525D-8696-BDA9-7158-9EB42DD1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E86A14-89C4-4C21-2B97-6425A5101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3D5E4-6923-4EF9-B239-5F0C56783A6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74CB8D-2E91-7FEA-9CD1-A322CD55F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1B8C1E-64EA-3279-2536-7F81CC745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0F95E2-1D6B-47B9-8BAA-B07972D7F77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0AB196-FC4D-F941-6B5A-F124707694DC}"/>
              </a:ext>
            </a:extLst>
          </p:cNvPr>
          <p:cNvSpPr txBox="1"/>
          <p:nvPr/>
        </p:nvSpPr>
        <p:spPr>
          <a:xfrm>
            <a:off x="708666" y="1536174"/>
            <a:ext cx="61590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8000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Advanced</a:t>
            </a:r>
            <a:r>
              <a:rPr lang="en-US" sz="8000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RAG with AI Foundry SDK</a:t>
            </a:r>
            <a:endParaRPr lang="en-US" sz="8000"/>
          </a:p>
        </p:txBody>
      </p:sp>
      <p:pic>
        <p:nvPicPr>
          <p:cNvPr id="1026" name="Picture 2" descr="Azure AI Studio - Pricing | Microsoft Azure">
            <a:extLst>
              <a:ext uri="{FF2B5EF4-FFF2-40B4-BE49-F238E27FC236}">
                <a16:creationId xmlns:a16="http://schemas.microsoft.com/office/drawing/2014/main" id="{E05850B3-BF27-981D-2F0F-E9407FCE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15" y="1680279"/>
            <a:ext cx="6661794" cy="349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57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321285-4E93-DE04-24E0-5C7B05778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FFF1FE0-7FBF-E3D2-5EDE-A628A36CC665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47578C-861E-A51B-7E17-21709E6F3133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75AF56F-2C5A-9836-A5DA-BD184BBC49FC}"/>
              </a:ext>
            </a:extLst>
          </p:cNvPr>
          <p:cNvSpPr/>
          <p:nvPr/>
        </p:nvSpPr>
        <p:spPr>
          <a:xfrm>
            <a:off x="4018675" y="4620349"/>
            <a:ext cx="2518312" cy="17414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BF9370-FBD5-7FF4-ED91-53B87A2AF32D}"/>
              </a:ext>
            </a:extLst>
          </p:cNvPr>
          <p:cNvSpPr txBox="1"/>
          <p:nvPr/>
        </p:nvSpPr>
        <p:spPr>
          <a:xfrm>
            <a:off x="4111900" y="4733744"/>
            <a:ext cx="2301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intent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«l’utente vuole sapere chi ha diritto alla richiesta di missioni all’estero»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C8AF07-7C2B-AED5-CA6D-C80589361334}"/>
              </a:ext>
            </a:extLst>
          </p:cNvPr>
          <p:cNvSpPr txBox="1"/>
          <p:nvPr/>
        </p:nvSpPr>
        <p:spPr>
          <a:xfrm>
            <a:off x="4111900" y="5547793"/>
            <a:ext cx="23010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search_query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«chi può richiedere missioni all’estero»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AED316A-4003-BAA8-7FD0-F467325512EE}"/>
              </a:ext>
            </a:extLst>
          </p:cNvPr>
          <p:cNvSpPr/>
          <p:nvPr/>
        </p:nvSpPr>
        <p:spPr>
          <a:xfrm>
            <a:off x="8472316" y="4126844"/>
            <a:ext cx="3499188" cy="2529192"/>
          </a:xfrm>
          <a:prstGeom prst="roundRect">
            <a:avLst>
              <a:gd name="adj" fmla="val 6659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2BE6212-5188-0006-F5F2-69400BBCB9E7}"/>
              </a:ext>
            </a:extLst>
          </p:cNvPr>
          <p:cNvSpPr txBox="1"/>
          <p:nvPr/>
        </p:nvSpPr>
        <p:spPr>
          <a:xfrm>
            <a:off x="8559052" y="4185166"/>
            <a:ext cx="332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3 documents retrieved: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3654BD-B041-94A1-FD9C-B78C89D6C98E}"/>
              </a:ext>
            </a:extLst>
          </p:cNvPr>
          <p:cNvSpPr txBox="1"/>
          <p:nvPr/>
        </p:nvSpPr>
        <p:spPr>
          <a:xfrm>
            <a:off x="8559052" y="4523720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1 : Reg_Mis_2025.pdf </a:t>
            </a:r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Articolo 3. Soggetti aventi titolo al conferimento dell'incarico di…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96B6A45-9094-0CA8-226A-0381D9E16505}"/>
              </a:ext>
            </a:extLst>
          </p:cNvPr>
          <p:cNvSpPr txBox="1"/>
          <p:nvPr/>
        </p:nvSpPr>
        <p:spPr>
          <a:xfrm>
            <a:off x="8559052" y="5211389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2 : Reg_Mis_2025.pdf 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La missione è strettamente personale, con la conseguenza che…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05603EB-A97A-A5D2-C093-85B1A764B930}"/>
              </a:ext>
            </a:extLst>
          </p:cNvPr>
          <p:cNvSpPr txBox="1"/>
          <p:nvPr/>
        </p:nvSpPr>
        <p:spPr>
          <a:xfrm>
            <a:off x="8569119" y="5899058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3 : REG_mis-web.pdf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L'incarico e l'autorizzazione a compiere la missione devono…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46447A5E-F275-7523-F394-A02868124079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8D50CA8-065A-8DD3-6603-12B0AC3F8F5D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77E732-0003-B4D2-F03C-52CF2B6ECB03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8764E35-F956-0DAC-6EEB-1F2B480F38BA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56220A-709B-E2D1-640B-72CAC41EF95A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0C3B5E-CC9C-F9E6-2B06-FDF60A5E9AA7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5B612A27-AE47-9971-2DB4-F7B18BA3C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7DE57E8-FEAE-80A9-895D-98806FF6D71C}"/>
              </a:ext>
            </a:extLst>
          </p:cNvPr>
          <p:cNvCxnSpPr>
            <a:cxnSpLocks/>
          </p:cNvCxnSpPr>
          <p:nvPr/>
        </p:nvCxnSpPr>
        <p:spPr>
          <a:xfrm>
            <a:off x="5265270" y="3664085"/>
            <a:ext cx="0" cy="859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AF56EAB-5DB3-93B7-25E8-73AA6C412BDA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D73ACFF-DB52-D948-879E-D005BAD822E2}"/>
              </a:ext>
            </a:extLst>
          </p:cNvPr>
          <p:cNvCxnSpPr>
            <a:cxnSpLocks/>
          </p:cNvCxnSpPr>
          <p:nvPr/>
        </p:nvCxnSpPr>
        <p:spPr>
          <a:xfrm>
            <a:off x="6686619" y="531454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F095BBBC-4479-E400-DEFC-A1A257CAD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231" y="4523720"/>
            <a:ext cx="790820" cy="7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AI Logo Download in SVG Vector or PNG File Format">
            <a:extLst>
              <a:ext uri="{FF2B5EF4-FFF2-40B4-BE49-F238E27FC236}">
                <a16:creationId xmlns:a16="http://schemas.microsoft.com/office/drawing/2014/main" id="{6923652E-7F0D-7C0D-8701-C6E027FD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87" y="3798255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7FA071ED-3795-1F82-19F6-E62072BA9EEB}"/>
              </a:ext>
            </a:extLst>
          </p:cNvPr>
          <p:cNvSpPr/>
          <p:nvPr/>
        </p:nvSpPr>
        <p:spPr>
          <a:xfrm>
            <a:off x="151592" y="1494932"/>
            <a:ext cx="2248365" cy="20005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F15AB39D-5B66-D733-6C3E-2F54370046C1}"/>
              </a:ext>
            </a:extLst>
          </p:cNvPr>
          <p:cNvSpPr/>
          <p:nvPr/>
        </p:nvSpPr>
        <p:spPr>
          <a:xfrm>
            <a:off x="8079634" y="3798255"/>
            <a:ext cx="4002119" cy="3108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B7284-CD00-C82D-8E6B-AD655205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AEDE85-67AC-C05A-9D25-6A16982C951E}"/>
              </a:ext>
            </a:extLst>
          </p:cNvPr>
          <p:cNvSpPr/>
          <p:nvPr/>
        </p:nvSpPr>
        <p:spPr>
          <a:xfrm>
            <a:off x="585857" y="3973748"/>
            <a:ext cx="1753388" cy="826215"/>
          </a:xfrm>
          <a:prstGeom prst="roundRect">
            <a:avLst>
              <a:gd name="adj" fmla="val 18365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E5D162-B2D0-4FEF-2387-3C19B7C063FD}"/>
              </a:ext>
            </a:extLst>
          </p:cNvPr>
          <p:cNvSpPr txBox="1"/>
          <p:nvPr/>
        </p:nvSpPr>
        <p:spPr>
          <a:xfrm>
            <a:off x="851952" y="4096860"/>
            <a:ext cx="121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Documents retrieved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40EB26A-9E19-874F-4F1C-00E4273BD670}"/>
              </a:ext>
            </a:extLst>
          </p:cNvPr>
          <p:cNvSpPr/>
          <p:nvPr/>
        </p:nvSpPr>
        <p:spPr>
          <a:xfrm>
            <a:off x="585857" y="1927855"/>
            <a:ext cx="1745382" cy="9601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CA574B-D0A5-2998-CC33-2B94F8726A7F}"/>
              </a:ext>
            </a:extLst>
          </p:cNvPr>
          <p:cNvSpPr txBox="1"/>
          <p:nvPr/>
        </p:nvSpPr>
        <p:spPr>
          <a:xfrm>
            <a:off x="645743" y="1992449"/>
            <a:ext cx="169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600" b="1">
                <a:latin typeface="Consolas" panose="020B0609020204030204" pitchFamily="49" charset="0"/>
              </a:rPr>
              <a:t>Query</a:t>
            </a:r>
            <a:endParaRPr lang="it-IT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DBCBD-3CF3-50AF-7118-943F559A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BEADAB5-A70B-7A00-E1AE-F37B5E29404A}"/>
              </a:ext>
            </a:extLst>
          </p:cNvPr>
          <p:cNvSpPr/>
          <p:nvPr/>
        </p:nvSpPr>
        <p:spPr>
          <a:xfrm>
            <a:off x="585857" y="3973748"/>
            <a:ext cx="1753388" cy="826215"/>
          </a:xfrm>
          <a:prstGeom prst="roundRect">
            <a:avLst>
              <a:gd name="adj" fmla="val 18365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D33CD26-028C-BCB5-00D7-208B7CCCEEC1}"/>
              </a:ext>
            </a:extLst>
          </p:cNvPr>
          <p:cNvSpPr txBox="1"/>
          <p:nvPr/>
        </p:nvSpPr>
        <p:spPr>
          <a:xfrm>
            <a:off x="851952" y="4096860"/>
            <a:ext cx="121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Documents retrieved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A9B5ED1-B602-BDBE-F9E3-40003458D63C}"/>
              </a:ext>
            </a:extLst>
          </p:cNvPr>
          <p:cNvSpPr/>
          <p:nvPr/>
        </p:nvSpPr>
        <p:spPr>
          <a:xfrm>
            <a:off x="585857" y="1927855"/>
            <a:ext cx="1745382" cy="9601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F7C0FE-BC5E-2FD5-4B91-2AD5F1BCB5E1}"/>
              </a:ext>
            </a:extLst>
          </p:cNvPr>
          <p:cNvSpPr txBox="1"/>
          <p:nvPr/>
        </p:nvSpPr>
        <p:spPr>
          <a:xfrm>
            <a:off x="645743" y="1992449"/>
            <a:ext cx="169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600" b="1">
                <a:latin typeface="Consolas" panose="020B0609020204030204" pitchFamily="49" charset="0"/>
              </a:rPr>
              <a:t>Query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5F3784A-C62B-31A8-973D-84E828F07858}"/>
              </a:ext>
            </a:extLst>
          </p:cNvPr>
          <p:cNvSpPr/>
          <p:nvPr/>
        </p:nvSpPr>
        <p:spPr>
          <a:xfrm>
            <a:off x="2664334" y="3234163"/>
            <a:ext cx="416094" cy="406507"/>
          </a:xfrm>
          <a:prstGeom prst="roundRect">
            <a:avLst>
              <a:gd name="adj" fmla="val 1198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>
                <a:solidFill>
                  <a:schemeClr val="tx1"/>
                </a:solidFill>
              </a:rPr>
              <a:t>+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6D6AEFD5-636B-2EE2-66D6-4747DAE4C29E}"/>
              </a:ext>
            </a:extLst>
          </p:cNvPr>
          <p:cNvCxnSpPr>
            <a:cxnSpLocks/>
            <a:stCxn id="12" idx="3"/>
            <a:endCxn id="18" idx="2"/>
          </p:cNvCxnSpPr>
          <p:nvPr/>
        </p:nvCxnSpPr>
        <p:spPr>
          <a:xfrm flipV="1">
            <a:off x="2339245" y="3640670"/>
            <a:ext cx="533136" cy="7461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A3C6CAC-BB33-8D4C-06F9-16BF2DE3D97A}"/>
              </a:ext>
            </a:extLst>
          </p:cNvPr>
          <p:cNvCxnSpPr>
            <a:cxnSpLocks/>
            <a:stCxn id="8" idx="3"/>
            <a:endCxn id="18" idx="0"/>
          </p:cNvCxnSpPr>
          <p:nvPr/>
        </p:nvCxnSpPr>
        <p:spPr>
          <a:xfrm>
            <a:off x="2339245" y="2407948"/>
            <a:ext cx="533136" cy="8262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4" descr="Prompty - Visual Studio Marketplace">
            <a:extLst>
              <a:ext uri="{FF2B5EF4-FFF2-40B4-BE49-F238E27FC236}">
                <a16:creationId xmlns:a16="http://schemas.microsoft.com/office/drawing/2014/main" id="{C0535039-F3A0-B63D-853C-03F6E8B4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06" y="2717337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79B92817-0DD8-213E-B878-865287530342}"/>
              </a:ext>
            </a:extLst>
          </p:cNvPr>
          <p:cNvCxnSpPr>
            <a:cxnSpLocks/>
          </p:cNvCxnSpPr>
          <p:nvPr/>
        </p:nvCxnSpPr>
        <p:spPr>
          <a:xfrm>
            <a:off x="3132592" y="3430621"/>
            <a:ext cx="1160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3ADD3429-2BA2-1DF4-5094-F55469E3AA4C}"/>
              </a:ext>
            </a:extLst>
          </p:cNvPr>
          <p:cNvSpPr/>
          <p:nvPr/>
        </p:nvSpPr>
        <p:spPr>
          <a:xfrm>
            <a:off x="4427487" y="2333605"/>
            <a:ext cx="3238361" cy="220041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1B5187E-BA3F-E657-BA40-EB7370BA997C}"/>
              </a:ext>
            </a:extLst>
          </p:cNvPr>
          <p:cNvSpPr txBox="1"/>
          <p:nvPr/>
        </p:nvSpPr>
        <p:spPr>
          <a:xfrm>
            <a:off x="4520712" y="2394018"/>
            <a:ext cx="3145136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virtuale progettato per aiutare gli utenti a rispondere…</a:t>
            </a:r>
          </a:p>
          <a:p>
            <a:pPr>
              <a:lnSpc>
                <a:spcPts val="1425"/>
              </a:lnSpc>
            </a:pPr>
            <a:r>
              <a:rPr lang="en-US" sz="14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-Document 1 : </a:t>
            </a:r>
            <a:r>
              <a:rPr lang="it-IT" sz="1400" i="1">
                <a:latin typeface="Consolas" panose="020B0609020204030204" pitchFamily="49" charset="0"/>
              </a:rPr>
              <a:t>Reg_Mis_2025.pdf </a:t>
            </a:r>
            <a:r>
              <a:rPr lang="it-IT" sz="1200">
                <a:latin typeface="Consolas" panose="020B0609020204030204" pitchFamily="49" charset="0"/>
              </a:rPr>
              <a:t>Soggetti aventi titolo al…</a:t>
            </a:r>
            <a:endParaRPr lang="en-US" sz="1400" b="1">
              <a:effectLst/>
              <a:latin typeface="Consolas" panose="020B0609020204030204" pitchFamily="49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EC57CD8-CB69-83EB-D500-8EE26EA8A932}"/>
              </a:ext>
            </a:extLst>
          </p:cNvPr>
          <p:cNvSpPr txBox="1"/>
          <p:nvPr/>
        </p:nvSpPr>
        <p:spPr>
          <a:xfrm>
            <a:off x="4520712" y="3760674"/>
            <a:ext cx="3196567" cy="63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43D2AEF-BB4F-0D03-0F97-9F2223D2BF88}"/>
              </a:ext>
            </a:extLst>
          </p:cNvPr>
          <p:cNvSpPr/>
          <p:nvPr/>
        </p:nvSpPr>
        <p:spPr>
          <a:xfrm>
            <a:off x="1764715" y="5360235"/>
            <a:ext cx="5764487" cy="1228632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98856AD-DD38-8D67-9D75-A579A61DD940}"/>
              </a:ext>
            </a:extLst>
          </p:cNvPr>
          <p:cNvCxnSpPr>
            <a:cxnSpLocks/>
          </p:cNvCxnSpPr>
          <p:nvPr/>
        </p:nvCxnSpPr>
        <p:spPr>
          <a:xfrm>
            <a:off x="3666456" y="3436450"/>
            <a:ext cx="0" cy="19237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D036FB-E9FB-D20D-E75B-DE056A06CF3B}"/>
              </a:ext>
            </a:extLst>
          </p:cNvPr>
          <p:cNvSpPr txBox="1"/>
          <p:nvPr/>
        </p:nvSpPr>
        <p:spPr>
          <a:xfrm>
            <a:off x="1829567" y="5496820"/>
            <a:ext cx="5569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grounded_chat_prompt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PromptTemplate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	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ASSET_PATH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"grounded_chat.prompty“</a:t>
            </a:r>
          </a:p>
          <a:p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330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C3B37-6811-E780-280B-A8EAC080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ACB1722-3053-874D-E25A-6413FF924F99}"/>
              </a:ext>
            </a:extLst>
          </p:cNvPr>
          <p:cNvSpPr/>
          <p:nvPr/>
        </p:nvSpPr>
        <p:spPr>
          <a:xfrm>
            <a:off x="585857" y="3973748"/>
            <a:ext cx="1753388" cy="826215"/>
          </a:xfrm>
          <a:prstGeom prst="roundRect">
            <a:avLst>
              <a:gd name="adj" fmla="val 18365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CF77DE-8FA9-BA63-1E99-F09B275C4BE5}"/>
              </a:ext>
            </a:extLst>
          </p:cNvPr>
          <p:cNvSpPr txBox="1"/>
          <p:nvPr/>
        </p:nvSpPr>
        <p:spPr>
          <a:xfrm>
            <a:off x="851952" y="4096860"/>
            <a:ext cx="121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Documents retrieved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6ABB94C-8A8A-FA8A-63D6-AC21C1CE12FA}"/>
              </a:ext>
            </a:extLst>
          </p:cNvPr>
          <p:cNvSpPr/>
          <p:nvPr/>
        </p:nvSpPr>
        <p:spPr>
          <a:xfrm>
            <a:off x="585857" y="1927855"/>
            <a:ext cx="1745382" cy="9601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BC8CB6-296F-3E47-E08D-697A128A0814}"/>
              </a:ext>
            </a:extLst>
          </p:cNvPr>
          <p:cNvSpPr txBox="1"/>
          <p:nvPr/>
        </p:nvSpPr>
        <p:spPr>
          <a:xfrm>
            <a:off x="645743" y="1992449"/>
            <a:ext cx="169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600" b="1">
                <a:latin typeface="Consolas" panose="020B0609020204030204" pitchFamily="49" charset="0"/>
              </a:rPr>
              <a:t>Query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F9E36EA-B03D-2919-2AD3-8A8AFC2C001B}"/>
              </a:ext>
            </a:extLst>
          </p:cNvPr>
          <p:cNvSpPr/>
          <p:nvPr/>
        </p:nvSpPr>
        <p:spPr>
          <a:xfrm>
            <a:off x="2664334" y="3234163"/>
            <a:ext cx="416094" cy="406507"/>
          </a:xfrm>
          <a:prstGeom prst="roundRect">
            <a:avLst>
              <a:gd name="adj" fmla="val 1198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>
                <a:solidFill>
                  <a:schemeClr val="tx1"/>
                </a:solidFill>
              </a:rPr>
              <a:t>+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3E7D027-0AF1-C253-A877-ECF5CF74AE23}"/>
              </a:ext>
            </a:extLst>
          </p:cNvPr>
          <p:cNvCxnSpPr>
            <a:cxnSpLocks/>
            <a:stCxn id="12" idx="3"/>
            <a:endCxn id="18" idx="2"/>
          </p:cNvCxnSpPr>
          <p:nvPr/>
        </p:nvCxnSpPr>
        <p:spPr>
          <a:xfrm flipV="1">
            <a:off x="2339245" y="3640670"/>
            <a:ext cx="533136" cy="7461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77A102C-E743-36E9-7A05-A71CA7C61D4D}"/>
              </a:ext>
            </a:extLst>
          </p:cNvPr>
          <p:cNvCxnSpPr>
            <a:cxnSpLocks/>
            <a:stCxn id="8" idx="3"/>
            <a:endCxn id="18" idx="0"/>
          </p:cNvCxnSpPr>
          <p:nvPr/>
        </p:nvCxnSpPr>
        <p:spPr>
          <a:xfrm>
            <a:off x="2339245" y="2407948"/>
            <a:ext cx="533136" cy="8262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4" descr="Prompty - Visual Studio Marketplace">
            <a:extLst>
              <a:ext uri="{FF2B5EF4-FFF2-40B4-BE49-F238E27FC236}">
                <a16:creationId xmlns:a16="http://schemas.microsoft.com/office/drawing/2014/main" id="{76DD0B29-BA0D-6D6C-2EA2-8A9A0D97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06" y="2717337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67DDAE2C-D0B1-ED72-7555-8B479813096F}"/>
              </a:ext>
            </a:extLst>
          </p:cNvPr>
          <p:cNvCxnSpPr>
            <a:cxnSpLocks/>
          </p:cNvCxnSpPr>
          <p:nvPr/>
        </p:nvCxnSpPr>
        <p:spPr>
          <a:xfrm>
            <a:off x="3132592" y="3430621"/>
            <a:ext cx="1160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92FEC2C4-1B84-FBB9-93EE-6BD020808C0A}"/>
              </a:ext>
            </a:extLst>
          </p:cNvPr>
          <p:cNvSpPr/>
          <p:nvPr/>
        </p:nvSpPr>
        <p:spPr>
          <a:xfrm>
            <a:off x="4427487" y="2333605"/>
            <a:ext cx="3238361" cy="220041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DA4DE5E-2861-D277-18B8-E53ACA036A6D}"/>
              </a:ext>
            </a:extLst>
          </p:cNvPr>
          <p:cNvSpPr txBox="1"/>
          <p:nvPr/>
        </p:nvSpPr>
        <p:spPr>
          <a:xfrm>
            <a:off x="4520712" y="2394018"/>
            <a:ext cx="3145136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virtuale progettato per aiutare gli utenti a rispondere…</a:t>
            </a:r>
          </a:p>
          <a:p>
            <a:pPr>
              <a:lnSpc>
                <a:spcPts val="1425"/>
              </a:lnSpc>
            </a:pPr>
            <a:r>
              <a:rPr lang="en-US" sz="14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-Document 1 : </a:t>
            </a:r>
            <a:r>
              <a:rPr lang="it-IT" sz="1400" i="1">
                <a:latin typeface="Consolas" panose="020B0609020204030204" pitchFamily="49" charset="0"/>
              </a:rPr>
              <a:t>Reg_Mis_2025.pdf </a:t>
            </a:r>
            <a:r>
              <a:rPr lang="it-IT" sz="1200">
                <a:latin typeface="Consolas" panose="020B0609020204030204" pitchFamily="49" charset="0"/>
              </a:rPr>
              <a:t>Soggetti aventi titolo al…</a:t>
            </a:r>
            <a:endParaRPr lang="en-US" sz="1400" b="1">
              <a:effectLst/>
              <a:latin typeface="Consolas" panose="020B0609020204030204" pitchFamily="49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F3A5BD7-9F3B-357B-8F02-25CF98D39A64}"/>
              </a:ext>
            </a:extLst>
          </p:cNvPr>
          <p:cNvSpPr txBox="1"/>
          <p:nvPr/>
        </p:nvSpPr>
        <p:spPr>
          <a:xfrm>
            <a:off x="4520712" y="3760674"/>
            <a:ext cx="3196567" cy="63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4303DD3-CEC7-02CD-3971-5D7ED9AB233E}"/>
              </a:ext>
            </a:extLst>
          </p:cNvPr>
          <p:cNvCxnSpPr>
            <a:cxnSpLocks/>
          </p:cNvCxnSpPr>
          <p:nvPr/>
        </p:nvCxnSpPr>
        <p:spPr>
          <a:xfrm>
            <a:off x="7801599" y="3440298"/>
            <a:ext cx="1160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OpenAI Logo Download in SVG Vector or PNG File Format">
            <a:extLst>
              <a:ext uri="{FF2B5EF4-FFF2-40B4-BE49-F238E27FC236}">
                <a16:creationId xmlns:a16="http://schemas.microsoft.com/office/drawing/2014/main" id="{7124969F-A609-FAB2-85CA-348DE3610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397" y="2744607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87177A07-D9E1-F806-842C-AD5DB5BC31D0}"/>
              </a:ext>
            </a:extLst>
          </p:cNvPr>
          <p:cNvSpPr/>
          <p:nvPr/>
        </p:nvSpPr>
        <p:spPr>
          <a:xfrm>
            <a:off x="9183803" y="2905328"/>
            <a:ext cx="2605047" cy="106355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AFB354EC-D758-5EE8-1528-2FD8FC25D2DC}"/>
              </a:ext>
            </a:extLst>
          </p:cNvPr>
          <p:cNvSpPr txBox="1"/>
          <p:nvPr/>
        </p:nvSpPr>
        <p:spPr>
          <a:xfrm>
            <a:off x="9277028" y="3026915"/>
            <a:ext cx="2511822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it-IT" sz="1400">
                <a:latin typeface="Consolas" panose="020B0609020204030204" pitchFamily="49" charset="0"/>
              </a:rPr>
              <a:t>«</a:t>
            </a:r>
            <a:r>
              <a:rPr lang="it-IT" sz="1400">
                <a:effectLst/>
                <a:latin typeface="Consolas" panose="020B0609020204030204" pitchFamily="49" charset="0"/>
              </a:rPr>
              <a:t>Possono richiedere un incarico di missione all'estero i seguenti soggetti…</a:t>
            </a:r>
            <a:r>
              <a:rPr lang="it-IT" sz="1400">
                <a:latin typeface="Consolas" panose="020B0609020204030204" pitchFamily="49" charset="0"/>
              </a:rPr>
              <a:t>»</a:t>
            </a:r>
            <a:endParaRPr lang="en-US" sz="1400">
              <a:effectLst/>
              <a:latin typeface="Consolas" panose="020B0609020204030204" pitchFamily="49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C9368AD-6507-8265-3213-08F8D1288747}"/>
              </a:ext>
            </a:extLst>
          </p:cNvPr>
          <p:cNvSpPr txBox="1"/>
          <p:nvPr/>
        </p:nvSpPr>
        <p:spPr>
          <a:xfrm>
            <a:off x="9277028" y="2580415"/>
            <a:ext cx="187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FF0000"/>
                </a:solidFill>
                <a:latin typeface="Consolas" panose="020B0609020204030204" pitchFamily="49" charset="0"/>
              </a:rPr>
              <a:t>RESULT</a:t>
            </a:r>
            <a:endParaRPr lang="en-US" b="1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6FCEB8F-1D5C-ACD5-5677-7985135201C7}"/>
              </a:ext>
            </a:extLst>
          </p:cNvPr>
          <p:cNvSpPr/>
          <p:nvPr/>
        </p:nvSpPr>
        <p:spPr>
          <a:xfrm>
            <a:off x="3618691" y="4936973"/>
            <a:ext cx="8229598" cy="1463821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12FD18-F1AF-E2FD-7867-045B965DB130}"/>
              </a:ext>
            </a:extLst>
          </p:cNvPr>
          <p:cNvSpPr txBox="1"/>
          <p:nvPr/>
        </p:nvSpPr>
        <p:spPr>
          <a:xfrm>
            <a:off x="3795152" y="5064073"/>
            <a:ext cx="78585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system_message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grounded_chat_prompt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complete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"CHAT_MODEL"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system_message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grounded_chat_prompt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E0957E4-3FBF-3909-1AA5-2A4F06B1DF2E}"/>
              </a:ext>
            </a:extLst>
          </p:cNvPr>
          <p:cNvCxnSpPr>
            <a:cxnSpLocks/>
          </p:cNvCxnSpPr>
          <p:nvPr/>
        </p:nvCxnSpPr>
        <p:spPr>
          <a:xfrm>
            <a:off x="8368158" y="3429000"/>
            <a:ext cx="0" cy="15079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01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34A3F-204E-BD24-71EF-7DC74E19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r Icon Transparent Background">
            <a:extLst>
              <a:ext uri="{FF2B5EF4-FFF2-40B4-BE49-F238E27FC236}">
                <a16:creationId xmlns:a16="http://schemas.microsoft.com/office/drawing/2014/main" id="{2D9BE641-DCF0-8597-08FC-04D23E2E3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9" b="89827" l="9070" r="90000">
                        <a14:foregroundMark x1="36977" y1="9595" x2="47314" y2="4981"/>
                        <a14:foregroundMark x1="48706" y1="4740" x2="57907" y2="11098"/>
                        <a14:foregroundMark x1="57907" y1="11098" x2="57907" y2="11329"/>
                        <a14:foregroundMark x1="27558" y1="63353" x2="30349" y2="62428"/>
                        <a14:foregroundMark x1="70698" y1="62890" x2="70698" y2="62890"/>
                        <a14:foregroundMark x1="9070" y1="82197" x2="9070" y2="82197"/>
                        <a14:backgroundMark x1="47791" y1="4277" x2="47791" y2="4277"/>
                        <a14:backgroundMark x1="48140" y1="4740" x2="48140" y2="4740"/>
                        <a14:backgroundMark x1="47442" y1="4740" x2="49186" y2="4162"/>
                        <a14:backgroundMark x1="48605" y1="4277" x2="48605" y2="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84" y="2536494"/>
            <a:ext cx="1529674" cy="153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4E7F5E1-0F27-6273-5F8F-4C0E7387DE09}"/>
              </a:ext>
            </a:extLst>
          </p:cNvPr>
          <p:cNvCxnSpPr>
            <a:cxnSpLocks/>
          </p:cNvCxnSpPr>
          <p:nvPr/>
        </p:nvCxnSpPr>
        <p:spPr>
          <a:xfrm>
            <a:off x="1549940" y="3297676"/>
            <a:ext cx="1433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Gear Icon Png">
            <a:extLst>
              <a:ext uri="{FF2B5EF4-FFF2-40B4-BE49-F238E27FC236}">
                <a16:creationId xmlns:a16="http://schemas.microsoft.com/office/drawing/2014/main" id="{4B145B89-8258-2ED1-F57D-2834E4570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551" y="2601344"/>
            <a:ext cx="1296773" cy="11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889B84F-EDF5-CD1C-8260-87BE31895F10}"/>
              </a:ext>
            </a:extLst>
          </p:cNvPr>
          <p:cNvSpPr txBox="1"/>
          <p:nvPr/>
        </p:nvSpPr>
        <p:spPr>
          <a:xfrm>
            <a:off x="3670571" y="3407923"/>
            <a:ext cx="81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Picture 4" descr="Gear Icon Png">
            <a:extLst>
              <a:ext uri="{FF2B5EF4-FFF2-40B4-BE49-F238E27FC236}">
                <a16:creationId xmlns:a16="http://schemas.microsoft.com/office/drawing/2014/main" id="{496762AE-242C-5F91-889B-FAB7273FC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37" y="2601344"/>
            <a:ext cx="1296773" cy="11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5AC6EA8-F58A-26C6-26C9-1F527D6DA755}"/>
              </a:ext>
            </a:extLst>
          </p:cNvPr>
          <p:cNvSpPr txBox="1"/>
          <p:nvPr/>
        </p:nvSpPr>
        <p:spPr>
          <a:xfrm>
            <a:off x="9044757" y="3407923"/>
            <a:ext cx="81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A70D7932-0325-09D1-929A-447EC45B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37" y="2677982"/>
            <a:ext cx="1077712" cy="10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co 16">
            <a:extLst>
              <a:ext uri="{FF2B5EF4-FFF2-40B4-BE49-F238E27FC236}">
                <a16:creationId xmlns:a16="http://schemas.microsoft.com/office/drawing/2014/main" id="{5CF34A94-4BD1-EFEB-11A3-483567ADBB44}"/>
              </a:ext>
            </a:extLst>
          </p:cNvPr>
          <p:cNvSpPr/>
          <p:nvPr/>
        </p:nvSpPr>
        <p:spPr>
          <a:xfrm>
            <a:off x="3550358" y="3975959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11F935C-ACDC-58AB-4DDB-FA39ED73738E}"/>
              </a:ext>
            </a:extLst>
          </p:cNvPr>
          <p:cNvCxnSpPr>
            <a:cxnSpLocks/>
          </p:cNvCxnSpPr>
          <p:nvPr/>
        </p:nvCxnSpPr>
        <p:spPr>
          <a:xfrm>
            <a:off x="4511732" y="3289570"/>
            <a:ext cx="1305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5DB7629-2014-A451-0CF1-702CE344BD0D}"/>
              </a:ext>
            </a:extLst>
          </p:cNvPr>
          <p:cNvCxnSpPr>
            <a:cxnSpLocks/>
          </p:cNvCxnSpPr>
          <p:nvPr/>
        </p:nvCxnSpPr>
        <p:spPr>
          <a:xfrm>
            <a:off x="7172531" y="3297676"/>
            <a:ext cx="12516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A52064E7-62E8-CB02-495A-300A15DC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07" y="2433233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E9FBAC6-BBE8-F8AF-66D0-4743DC158EA7}"/>
              </a:ext>
            </a:extLst>
          </p:cNvPr>
          <p:cNvSpPr txBox="1"/>
          <p:nvPr/>
        </p:nvSpPr>
        <p:spPr>
          <a:xfrm>
            <a:off x="2323445" y="4782537"/>
            <a:ext cx="3215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GUARDRAIL </a:t>
            </a:r>
          </a:p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</a:p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INTENT IDENTIFICATION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Arco 30">
            <a:extLst>
              <a:ext uri="{FF2B5EF4-FFF2-40B4-BE49-F238E27FC236}">
                <a16:creationId xmlns:a16="http://schemas.microsoft.com/office/drawing/2014/main" id="{7F9F16B4-DC8B-03DB-3909-1B5B1303C9E8}"/>
              </a:ext>
            </a:extLst>
          </p:cNvPr>
          <p:cNvSpPr/>
          <p:nvPr/>
        </p:nvSpPr>
        <p:spPr>
          <a:xfrm>
            <a:off x="8980300" y="3975959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CC48AED-897B-9BBF-5E75-EAA3B9543648}"/>
              </a:ext>
            </a:extLst>
          </p:cNvPr>
          <p:cNvSpPr txBox="1"/>
          <p:nvPr/>
        </p:nvSpPr>
        <p:spPr>
          <a:xfrm>
            <a:off x="6987632" y="4821447"/>
            <a:ext cx="474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RESPONSE GENERATION </a:t>
            </a:r>
          </a:p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(BASED ON QUERY AND RETRIVED DOCS)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C7853813-BAEE-EAB7-73D9-063D20BE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78" y="2433233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3A8862A2-B225-733C-A159-E1B21CC5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116" y="2433233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2B58D49D-A3FC-D8DE-2FA6-5BACDA2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04" y="2439718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76C9FD0-B15A-EAF7-D25A-B9BB4F6EF9E3}"/>
              </a:ext>
            </a:extLst>
          </p:cNvPr>
          <p:cNvSpPr txBox="1"/>
          <p:nvPr/>
        </p:nvSpPr>
        <p:spPr>
          <a:xfrm>
            <a:off x="1938192" y="2155565"/>
            <a:ext cx="81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4AB1295-090D-853E-60DF-ACA009B39B7F}"/>
              </a:ext>
            </a:extLst>
          </p:cNvPr>
          <p:cNvSpPr txBox="1"/>
          <p:nvPr/>
        </p:nvSpPr>
        <p:spPr>
          <a:xfrm>
            <a:off x="4804210" y="1918951"/>
            <a:ext cx="1569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OPTIMIZED 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D9E8965-1D5E-2EEB-A1D0-07F6035AB72D}"/>
              </a:ext>
            </a:extLst>
          </p:cNvPr>
          <p:cNvSpPr txBox="1"/>
          <p:nvPr/>
        </p:nvSpPr>
        <p:spPr>
          <a:xfrm>
            <a:off x="10342542" y="2162050"/>
            <a:ext cx="112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RESPONSE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305D162-5E33-78DF-E717-DEA0D1EA7C1E}"/>
              </a:ext>
            </a:extLst>
          </p:cNvPr>
          <p:cNvSpPr txBox="1"/>
          <p:nvPr/>
        </p:nvSpPr>
        <p:spPr>
          <a:xfrm>
            <a:off x="5817144" y="3560324"/>
            <a:ext cx="219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rgbClr val="0079D6"/>
                </a:solidFill>
                <a:latin typeface="Consolas" panose="020B0609020204030204" pitchFamily="49" charset="0"/>
              </a:rPr>
              <a:t>AI SEARCH</a:t>
            </a:r>
            <a:endParaRPr lang="en-US" sz="2000" b="1">
              <a:solidFill>
                <a:srgbClr val="0079D6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756B338-AA27-F8E6-4B89-E45238962618}"/>
              </a:ext>
            </a:extLst>
          </p:cNvPr>
          <p:cNvSpPr txBox="1"/>
          <p:nvPr/>
        </p:nvSpPr>
        <p:spPr>
          <a:xfrm>
            <a:off x="7361672" y="2157533"/>
            <a:ext cx="156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TOP DOCS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cxnSp>
        <p:nvCxnSpPr>
          <p:cNvPr id="2" name="Connettore 2 50">
            <a:extLst>
              <a:ext uri="{FF2B5EF4-FFF2-40B4-BE49-F238E27FC236}">
                <a16:creationId xmlns:a16="http://schemas.microsoft.com/office/drawing/2014/main" id="{17A05139-62C5-6A57-A11D-DF7728CDCC91}"/>
              </a:ext>
            </a:extLst>
          </p:cNvPr>
          <p:cNvCxnSpPr>
            <a:cxnSpLocks/>
            <a:endCxn id="1026" idx="0"/>
          </p:cNvCxnSpPr>
          <p:nvPr/>
        </p:nvCxnSpPr>
        <p:spPr>
          <a:xfrm rot="10800000">
            <a:off x="945522" y="2536494"/>
            <a:ext cx="9171245" cy="761182"/>
          </a:xfrm>
          <a:prstGeom prst="bentConnector4">
            <a:avLst>
              <a:gd name="adj1" fmla="val -18729"/>
              <a:gd name="adj2" fmla="val 26805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D3E1AF-101E-4E35-2398-AEF30FEEBEFD}"/>
              </a:ext>
            </a:extLst>
          </p:cNvPr>
          <p:cNvSpPr txBox="1"/>
          <p:nvPr/>
        </p:nvSpPr>
        <p:spPr>
          <a:xfrm>
            <a:off x="277968" y="301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CHATBOT APP MESSAGE 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2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7F7D0-9095-22B5-D3AA-72C07DB01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r Icon Transparent Background">
            <a:extLst>
              <a:ext uri="{FF2B5EF4-FFF2-40B4-BE49-F238E27FC236}">
                <a16:creationId xmlns:a16="http://schemas.microsoft.com/office/drawing/2014/main" id="{9CFE4698-C940-4489-2027-BD8CCF19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9" b="89827" l="9070" r="90000">
                        <a14:foregroundMark x1="36977" y1="9595" x2="47314" y2="4981"/>
                        <a14:foregroundMark x1="48706" y1="4740" x2="57907" y2="11098"/>
                        <a14:foregroundMark x1="57907" y1="11098" x2="57907" y2="11329"/>
                        <a14:foregroundMark x1="27558" y1="63353" x2="30349" y2="62428"/>
                        <a14:foregroundMark x1="70698" y1="62890" x2="70698" y2="62890"/>
                        <a14:foregroundMark x1="9070" y1="82197" x2="9070" y2="82197"/>
                        <a14:backgroundMark x1="47791" y1="4277" x2="47791" y2="4277"/>
                        <a14:backgroundMark x1="48140" y1="4740" x2="48140" y2="4740"/>
                        <a14:backgroundMark x1="47442" y1="4740" x2="49186" y2="4162"/>
                        <a14:backgroundMark x1="48605" y1="4277" x2="48605" y2="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3" y="2591940"/>
            <a:ext cx="1157712" cy="11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750169E-8472-3A79-3631-09B0C57ABFC1}"/>
              </a:ext>
            </a:extLst>
          </p:cNvPr>
          <p:cNvCxnSpPr>
            <a:cxnSpLocks/>
          </p:cNvCxnSpPr>
          <p:nvPr/>
        </p:nvCxnSpPr>
        <p:spPr>
          <a:xfrm>
            <a:off x="1262458" y="3247123"/>
            <a:ext cx="839949" cy="8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Gear Icon Png">
            <a:extLst>
              <a:ext uri="{FF2B5EF4-FFF2-40B4-BE49-F238E27FC236}">
                <a16:creationId xmlns:a16="http://schemas.microsoft.com/office/drawing/2014/main" id="{F5E329C2-8832-A6FD-FE81-9240200EE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21" y="2667122"/>
            <a:ext cx="981444" cy="8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98804FF-2EC3-4D3D-4817-4260A6A75E61}"/>
              </a:ext>
            </a:extLst>
          </p:cNvPr>
          <p:cNvSpPr txBox="1"/>
          <p:nvPr/>
        </p:nvSpPr>
        <p:spPr>
          <a:xfrm>
            <a:off x="2582085" y="3264664"/>
            <a:ext cx="81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54F4DABB-11AD-0951-A394-1C06FAA90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62" y="2655677"/>
            <a:ext cx="815651" cy="81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co 16">
            <a:extLst>
              <a:ext uri="{FF2B5EF4-FFF2-40B4-BE49-F238E27FC236}">
                <a16:creationId xmlns:a16="http://schemas.microsoft.com/office/drawing/2014/main" id="{719D87F7-CF52-9339-CEB2-BF113FC128F2}"/>
              </a:ext>
            </a:extLst>
          </p:cNvPr>
          <p:cNvSpPr/>
          <p:nvPr/>
        </p:nvSpPr>
        <p:spPr>
          <a:xfrm>
            <a:off x="2350613" y="3775986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CB47C1D-9815-02B2-3655-28B8E3A03D75}"/>
              </a:ext>
            </a:extLst>
          </p:cNvPr>
          <p:cNvCxnSpPr>
            <a:cxnSpLocks/>
          </p:cNvCxnSpPr>
          <p:nvPr/>
        </p:nvCxnSpPr>
        <p:spPr>
          <a:xfrm>
            <a:off x="3459008" y="3289570"/>
            <a:ext cx="896848" cy="8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8C9DA46-84CE-C41D-8CDE-66B16CE396D6}"/>
              </a:ext>
            </a:extLst>
          </p:cNvPr>
          <p:cNvCxnSpPr>
            <a:cxnSpLocks/>
          </p:cNvCxnSpPr>
          <p:nvPr/>
        </p:nvCxnSpPr>
        <p:spPr>
          <a:xfrm>
            <a:off x="5804611" y="3297676"/>
            <a:ext cx="959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F048328-B8D3-8076-F1A1-D3786F50D289}"/>
              </a:ext>
            </a:extLst>
          </p:cNvPr>
          <p:cNvCxnSpPr>
            <a:cxnSpLocks/>
          </p:cNvCxnSpPr>
          <p:nvPr/>
        </p:nvCxnSpPr>
        <p:spPr>
          <a:xfrm>
            <a:off x="8106105" y="3301729"/>
            <a:ext cx="1004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715321EF-E6B0-B2C6-BE33-176F0124C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63" y="2714157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46F2FE7-C06E-BC6F-FBFB-28204DDFA972}"/>
              </a:ext>
            </a:extLst>
          </p:cNvPr>
          <p:cNvSpPr txBox="1"/>
          <p:nvPr/>
        </p:nvSpPr>
        <p:spPr>
          <a:xfrm>
            <a:off x="1217734" y="4587406"/>
            <a:ext cx="302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GUARDRAIL </a:t>
            </a:r>
          </a:p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</a:p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INTENT IDENTIFICATION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Arco 30">
            <a:extLst>
              <a:ext uri="{FF2B5EF4-FFF2-40B4-BE49-F238E27FC236}">
                <a16:creationId xmlns:a16="http://schemas.microsoft.com/office/drawing/2014/main" id="{8B60AF01-EC4D-7C37-8AD4-1EC3170A6EA0}"/>
              </a:ext>
            </a:extLst>
          </p:cNvPr>
          <p:cNvSpPr/>
          <p:nvPr/>
        </p:nvSpPr>
        <p:spPr>
          <a:xfrm>
            <a:off x="7140721" y="3767926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4F5E32B-7D66-0BA2-DB2B-B888CAF01354}"/>
              </a:ext>
            </a:extLst>
          </p:cNvPr>
          <p:cNvSpPr txBox="1"/>
          <p:nvPr/>
        </p:nvSpPr>
        <p:spPr>
          <a:xfrm>
            <a:off x="5148053" y="4574504"/>
            <a:ext cx="474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RESPONSE GENERATION </a:t>
            </a:r>
          </a:p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(BASED ON QUERY AND RETRIVED DOCS)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05D6923B-6B54-5869-E57F-A0087284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92" y="2772817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BBDEDA64-0D4A-7AFC-91A4-93410581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37" y="2779969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0717F91E-B787-DCA1-F6DA-ECA4D840B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695" y="2759397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1C34885-B188-3FA1-F580-4D6E6A5BD732}"/>
              </a:ext>
            </a:extLst>
          </p:cNvPr>
          <p:cNvSpPr txBox="1"/>
          <p:nvPr/>
        </p:nvSpPr>
        <p:spPr>
          <a:xfrm>
            <a:off x="1367471" y="2431911"/>
            <a:ext cx="81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9A49D22-B042-E697-5C92-2743A132930D}"/>
              </a:ext>
            </a:extLst>
          </p:cNvPr>
          <p:cNvSpPr txBox="1"/>
          <p:nvPr/>
        </p:nvSpPr>
        <p:spPr>
          <a:xfrm>
            <a:off x="3296779" y="2215078"/>
            <a:ext cx="127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OPTIMIZED 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0E51ED6-82A8-C32A-D1AA-B25CA0BD1150}"/>
              </a:ext>
            </a:extLst>
          </p:cNvPr>
          <p:cNvSpPr txBox="1"/>
          <p:nvPr/>
        </p:nvSpPr>
        <p:spPr>
          <a:xfrm>
            <a:off x="8119529" y="2463141"/>
            <a:ext cx="112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RESPONSE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7FFCA2E-AEA9-B7F4-D425-182217B7AC6D}"/>
              </a:ext>
            </a:extLst>
          </p:cNvPr>
          <p:cNvSpPr txBox="1"/>
          <p:nvPr/>
        </p:nvSpPr>
        <p:spPr>
          <a:xfrm>
            <a:off x="4449224" y="3333519"/>
            <a:ext cx="135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0079D6"/>
                </a:solidFill>
                <a:latin typeface="Consolas" panose="020B0609020204030204" pitchFamily="49" charset="0"/>
              </a:rPr>
              <a:t>AI SEARCH</a:t>
            </a:r>
            <a:endParaRPr lang="en-US" b="1">
              <a:solidFill>
                <a:srgbClr val="0079D6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DEC501-8E55-C435-EC20-1FBAA6897D2A}"/>
              </a:ext>
            </a:extLst>
          </p:cNvPr>
          <p:cNvSpPr txBox="1"/>
          <p:nvPr/>
        </p:nvSpPr>
        <p:spPr>
          <a:xfrm>
            <a:off x="5797292" y="2467229"/>
            <a:ext cx="112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TOP DOCS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4" descr="Gear Icon Png">
            <a:extLst>
              <a:ext uri="{FF2B5EF4-FFF2-40B4-BE49-F238E27FC236}">
                <a16:creationId xmlns:a16="http://schemas.microsoft.com/office/drawing/2014/main" id="{B159DA48-1163-D36A-8958-E0662710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42" y="2671189"/>
            <a:ext cx="981444" cy="8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F1E0BAC-1CB7-C02F-F480-E0DCB7181ADC}"/>
              </a:ext>
            </a:extLst>
          </p:cNvPr>
          <p:cNvSpPr txBox="1"/>
          <p:nvPr/>
        </p:nvSpPr>
        <p:spPr>
          <a:xfrm>
            <a:off x="7302406" y="3268731"/>
            <a:ext cx="81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D8441B2-36EF-8B05-E3B7-6C5600AAED9F}"/>
              </a:ext>
            </a:extLst>
          </p:cNvPr>
          <p:cNvSpPr txBox="1"/>
          <p:nvPr/>
        </p:nvSpPr>
        <p:spPr>
          <a:xfrm>
            <a:off x="9281100" y="3524545"/>
            <a:ext cx="14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FFF6E5"/>
                </a:solidFill>
                <a:latin typeface="Consolas" panose="020B0609020204030204" pitchFamily="49" charset="0"/>
              </a:rPr>
              <a:t>EVALUATION</a:t>
            </a:r>
            <a:endParaRPr lang="en-US" b="1">
              <a:solidFill>
                <a:srgbClr val="FFF6E5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9EB80490-1772-7D5E-0AC0-FC63BB2DA9C9}"/>
              </a:ext>
            </a:extLst>
          </p:cNvPr>
          <p:cNvCxnSpPr>
            <a:cxnSpLocks/>
            <a:endCxn id="1026" idx="0"/>
          </p:cNvCxnSpPr>
          <p:nvPr/>
        </p:nvCxnSpPr>
        <p:spPr>
          <a:xfrm rot="10800000">
            <a:off x="684959" y="2591940"/>
            <a:ext cx="9989526" cy="705736"/>
          </a:xfrm>
          <a:prstGeom prst="bentConnector4">
            <a:avLst>
              <a:gd name="adj1" fmla="val -13142"/>
              <a:gd name="adj2" fmla="val 23163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5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CDA35ED2-2B8E-EBD3-B457-B6BC79BF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29" y="2762336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8F5241E5-C204-78AC-DC15-D3E8DDD891E2}"/>
              </a:ext>
            </a:extLst>
          </p:cNvPr>
          <p:cNvSpPr txBox="1"/>
          <p:nvPr/>
        </p:nvSpPr>
        <p:spPr>
          <a:xfrm>
            <a:off x="10815326" y="2215078"/>
            <a:ext cx="1129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FILTEREDRESPONSE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pic>
        <p:nvPicPr>
          <p:cNvPr id="1037" name="Picture 4">
            <a:extLst>
              <a:ext uri="{FF2B5EF4-FFF2-40B4-BE49-F238E27FC236}">
                <a16:creationId xmlns:a16="http://schemas.microsoft.com/office/drawing/2014/main" id="{EC4AEFAF-3D5C-DC63-10CC-ADA8DEAE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20" b="89844" l="9961" r="92285">
                        <a14:foregroundMark x1="22363" y1="16992" x2="25684" y2="43164"/>
                        <a14:foregroundMark x1="25684" y1="43164" x2="46777" y2="53125"/>
                        <a14:foregroundMark x1="46777" y1="53125" x2="61914" y2="53418"/>
                        <a14:foregroundMark x1="61914" y1="53418" x2="65918" y2="45020"/>
                        <a14:foregroundMark x1="63184" y1="43750" x2="52832" y2="69141"/>
                        <a14:foregroundMark x1="52832" y1="69141" x2="56152" y2="64160"/>
                        <a14:foregroundMark x1="54395" y1="45313" x2="54102" y2="43848"/>
                        <a14:foregroundMark x1="57617" y1="43066" x2="44043" y2="59961"/>
                        <a14:foregroundMark x1="44043" y1="59961" x2="44043" y2="59961"/>
                        <a14:foregroundMark x1="57813" y1="45020" x2="45313" y2="68262"/>
                        <a14:foregroundMark x1="49219" y1="56152" x2="51074" y2="69629"/>
                        <a14:foregroundMark x1="51074" y1="69629" x2="56543" y2="80273"/>
                        <a14:foregroundMark x1="50098" y1="62402" x2="60059" y2="73340"/>
                        <a14:foregroundMark x1="60059" y1="73340" x2="68652" y2="78320"/>
                        <a14:foregroundMark x1="61035" y1="52637" x2="66113" y2="72168"/>
                        <a14:foregroundMark x1="69629" y1="52637" x2="73730" y2="67383"/>
                        <a14:foregroundMark x1="67188" y1="42578" x2="78711" y2="55664"/>
                        <a14:foregroundMark x1="78711" y1="55664" x2="71094" y2="74414"/>
                        <a14:foregroundMark x1="71094" y1="74414" x2="59668" y2="76563"/>
                        <a14:foregroundMark x1="59375" y1="41309" x2="62891" y2="41113"/>
                        <a14:foregroundMark x1="65820" y1="41504" x2="70605" y2="44629"/>
                        <a14:foregroundMark x1="69824" y1="41797" x2="70410" y2="44824"/>
                        <a14:foregroundMark x1="50781" y1="49414" x2="49512" y2="59473"/>
                        <a14:foregroundMark x1="20898" y1="20117" x2="27734" y2="27051"/>
                        <a14:foregroundMark x1="25391" y1="17383" x2="25195" y2="18750"/>
                        <a14:foregroundMark x1="27246" y1="17383" x2="27734" y2="22461"/>
                        <a14:foregroundMark x1="26953" y1="15137" x2="25098" y2="15137"/>
                        <a14:foregroundMark x1="23340" y1="15137" x2="19141" y2="20996"/>
                        <a14:foregroundMark x1="24219" y1="30273" x2="25879" y2="39746"/>
                        <a14:foregroundMark x1="25098" y1="49121" x2="20313" y2="35840"/>
                        <a14:foregroundMark x1="20313" y1="35840" x2="22168" y2="37207"/>
                        <a14:foregroundMark x1="26465" y1="33008" x2="24902" y2="39258"/>
                        <a14:foregroundMark x1="20410" y1="33984" x2="18848" y2="45898"/>
                        <a14:foregroundMark x1="18848" y1="45898" x2="18848" y2="45898"/>
                        <a14:foregroundMark x1="23340" y1="41113" x2="27441" y2="30273"/>
                        <a14:foregroundMark x1="28711" y1="33203" x2="29492" y2="42285"/>
                        <a14:foregroundMark x1="27930" y1="50098" x2="28613" y2="55664"/>
                        <a14:foregroundMark x1="29395" y1="56445" x2="19336" y2="60840"/>
                        <a14:foregroundMark x1="20703" y1="59082" x2="18555" y2="50781"/>
                        <a14:foregroundMark x1="23926" y1="54297" x2="25488" y2="56641"/>
                        <a14:foregroundMark x1="22168" y1="52930" x2="22168" y2="52930"/>
                        <a14:foregroundMark x1="22949" y1="51855" x2="21973" y2="54297"/>
                        <a14:foregroundMark x1="24902" y1="52539" x2="20410" y2="53418"/>
                        <a14:foregroundMark x1="23438" y1="51855" x2="23633" y2="56641"/>
                        <a14:foregroundMark x1="20410" y1="71973" x2="26855" y2="77539"/>
                        <a14:foregroundMark x1="19629" y1="69434" x2="26953" y2="76270"/>
                        <a14:foregroundMark x1="15332" y1="70020" x2="21582" y2="70020"/>
                        <a14:foregroundMark x1="26855" y1="70020" x2="25391" y2="79297"/>
                        <a14:foregroundMark x1="26465" y1="80273" x2="27734" y2="83301"/>
                        <a14:foregroundMark x1="11914" y1="49805" x2="12305" y2="60938"/>
                        <a14:foregroundMark x1="11328" y1="35059" x2="11523" y2="49414"/>
                        <a14:foregroundMark x1="11133" y1="20898" x2="10156" y2="37207"/>
                        <a14:foregroundMark x1="11816" y1="22461" x2="12207" y2="9277"/>
                        <a14:foregroundMark x1="12207" y1="9277" x2="66406" y2="7617"/>
                        <a14:foregroundMark x1="66406" y1="7617" x2="67383" y2="7617"/>
                        <a14:foregroundMark x1="90039" y1="80957" x2="86816" y2="88574"/>
                        <a14:foregroundMark x1="92090" y1="83496" x2="92285" y2="84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837" y="2599206"/>
            <a:ext cx="1073157" cy="10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F102962F-4F06-1703-827B-8256D333E57C}"/>
              </a:ext>
            </a:extLst>
          </p:cNvPr>
          <p:cNvSpPr txBox="1"/>
          <p:nvPr/>
        </p:nvSpPr>
        <p:spPr>
          <a:xfrm>
            <a:off x="277968" y="301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CHATBOT APP MESSAGE FLOW (WITH EVALUATION STEP)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4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1B464-CFBC-4B13-4700-6F762A9DE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4EBEB44C-E960-0DD7-F484-1FC1FFB9A347}"/>
              </a:ext>
            </a:extLst>
          </p:cNvPr>
          <p:cNvSpPr/>
          <p:nvPr/>
        </p:nvSpPr>
        <p:spPr>
          <a:xfrm>
            <a:off x="1915539" y="1405351"/>
            <a:ext cx="9705771" cy="4483126"/>
          </a:xfrm>
          <a:prstGeom prst="rect">
            <a:avLst/>
          </a:prstGeom>
          <a:noFill/>
          <a:ln>
            <a:solidFill>
              <a:srgbClr val="007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7964BF-1214-FFA0-BCA4-4A3939514989}"/>
              </a:ext>
            </a:extLst>
          </p:cNvPr>
          <p:cNvSpPr/>
          <p:nvPr/>
        </p:nvSpPr>
        <p:spPr>
          <a:xfrm>
            <a:off x="4478674" y="2833993"/>
            <a:ext cx="2684834" cy="17485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icrosoft Intelligent Document Processing – Microsoft Adoption">
            <a:extLst>
              <a:ext uri="{FF2B5EF4-FFF2-40B4-BE49-F238E27FC236}">
                <a16:creationId xmlns:a16="http://schemas.microsoft.com/office/drawing/2014/main" id="{4AAC455F-FF36-101E-075B-4B28DEB5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0" y="3129876"/>
            <a:ext cx="912171" cy="10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mium Vector | Cracked document icon outline vector fail alarm">
            <a:extLst>
              <a:ext uri="{FF2B5EF4-FFF2-40B4-BE49-F238E27FC236}">
                <a16:creationId xmlns:a16="http://schemas.microsoft.com/office/drawing/2014/main" id="{0BEA7FC4-6067-858F-7E2B-28027134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40" y="3136648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nfigure Analysis Services in Azure | Why Azure?">
            <a:extLst>
              <a:ext uri="{FF2B5EF4-FFF2-40B4-BE49-F238E27FC236}">
                <a16:creationId xmlns:a16="http://schemas.microsoft.com/office/drawing/2014/main" id="{0A684D4D-8C68-7EC0-6409-199BBA0C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49" y="3177906"/>
            <a:ext cx="821177" cy="82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 search - Free interface icons">
            <a:extLst>
              <a:ext uri="{FF2B5EF4-FFF2-40B4-BE49-F238E27FC236}">
                <a16:creationId xmlns:a16="http://schemas.microsoft.com/office/drawing/2014/main" id="{15148237-DABF-6AA5-ABE5-A601469F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456" y="3249040"/>
            <a:ext cx="678910" cy="67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6A44AC-09C7-111F-141D-D14D5053A410}"/>
              </a:ext>
            </a:extLst>
          </p:cNvPr>
          <p:cNvSpPr txBox="1"/>
          <p:nvPr/>
        </p:nvSpPr>
        <p:spPr>
          <a:xfrm>
            <a:off x="4848327" y="3999083"/>
            <a:ext cx="821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>
                <a:latin typeface="Consolas" panose="020B0609020204030204" pitchFamily="49" charset="0"/>
              </a:rPr>
              <a:t>SPLIT</a:t>
            </a:r>
            <a:endParaRPr lang="en-US" sz="1400" b="1"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8E68FE-5C66-7A57-693C-0F9A54A6F922}"/>
              </a:ext>
            </a:extLst>
          </p:cNvPr>
          <p:cNvSpPr txBox="1"/>
          <p:nvPr/>
        </p:nvSpPr>
        <p:spPr>
          <a:xfrm>
            <a:off x="5937013" y="3999083"/>
            <a:ext cx="1129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>
                <a:latin typeface="Consolas" panose="020B0609020204030204" pitchFamily="49" charset="0"/>
              </a:rPr>
              <a:t>EMBEDDING</a:t>
            </a:r>
            <a:endParaRPr lang="en-US" sz="1400" b="1"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FB4EAF-12A8-BB89-2F6D-AE759C89F8E1}"/>
              </a:ext>
            </a:extLst>
          </p:cNvPr>
          <p:cNvSpPr txBox="1"/>
          <p:nvPr/>
        </p:nvSpPr>
        <p:spPr>
          <a:xfrm>
            <a:off x="4391734" y="2543176"/>
            <a:ext cx="104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>
                <a:latin typeface="Consolas" panose="020B0609020204030204" pitchFamily="49" charset="0"/>
              </a:rPr>
              <a:t>SKILLSET</a:t>
            </a:r>
            <a:endParaRPr lang="en-US" sz="1400" b="1">
              <a:latin typeface="Consolas" panose="020B0609020204030204" pitchFamily="49" charset="0"/>
            </a:endParaRPr>
          </a:p>
        </p:txBody>
      </p:sp>
      <p:pic>
        <p:nvPicPr>
          <p:cNvPr id="2060" name="Picture 12" descr="Generated image">
            <a:extLst>
              <a:ext uri="{FF2B5EF4-FFF2-40B4-BE49-F238E27FC236}">
                <a16:creationId xmlns:a16="http://schemas.microsoft.com/office/drawing/2014/main" id="{349D040D-EAB2-07C2-08B3-6E9F3F511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218" y="2941877"/>
            <a:ext cx="1211095" cy="121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181C28-0810-085E-904D-C8D788EF1C17}"/>
              </a:ext>
            </a:extLst>
          </p:cNvPr>
          <p:cNvSpPr txBox="1"/>
          <p:nvPr/>
        </p:nvSpPr>
        <p:spPr>
          <a:xfrm>
            <a:off x="8150155" y="3999083"/>
            <a:ext cx="112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ENRICHED DOCUMENT</a:t>
            </a:r>
            <a:endParaRPr lang="en-US" sz="1400" b="1">
              <a:latin typeface="Consolas" panose="020B060902020403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D595EB-214F-B933-2950-ADBC11BA1333}"/>
              </a:ext>
            </a:extLst>
          </p:cNvPr>
          <p:cNvSpPr txBox="1"/>
          <p:nvPr/>
        </p:nvSpPr>
        <p:spPr>
          <a:xfrm>
            <a:off x="2368280" y="4003813"/>
            <a:ext cx="112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DOCUMENT CRACKING</a:t>
            </a:r>
            <a:endParaRPr lang="en-US" sz="1400" b="1">
              <a:latin typeface="Consolas" panose="020B0609020204030204" pitchFamily="49" charset="0"/>
            </a:endParaRPr>
          </a:p>
        </p:txBody>
      </p:sp>
      <p:pic>
        <p:nvPicPr>
          <p:cNvPr id="2062" name="Picture 14" descr="Generated image">
            <a:extLst>
              <a:ext uri="{FF2B5EF4-FFF2-40B4-BE49-F238E27FC236}">
                <a16:creationId xmlns:a16="http://schemas.microsoft.com/office/drawing/2014/main" id="{B5EAB016-BB81-A41C-81AD-F1B404C5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78" y="2958783"/>
            <a:ext cx="1183532" cy="118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7D7B70-A285-E4B4-E847-8706D362DCF7}"/>
              </a:ext>
            </a:extLst>
          </p:cNvPr>
          <p:cNvSpPr txBox="1"/>
          <p:nvPr/>
        </p:nvSpPr>
        <p:spPr>
          <a:xfrm>
            <a:off x="10267134" y="3973414"/>
            <a:ext cx="112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SEARCH INDEX</a:t>
            </a:r>
            <a:endParaRPr lang="en-US" sz="1400" b="1">
              <a:latin typeface="Consolas" panose="020B0609020204030204" pitchFamily="49" charset="0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B1FAA36-F0AA-4124-FC3F-E6AB3D6F5CDE}"/>
              </a:ext>
            </a:extLst>
          </p:cNvPr>
          <p:cNvCxnSpPr>
            <a:cxnSpLocks/>
          </p:cNvCxnSpPr>
          <p:nvPr/>
        </p:nvCxnSpPr>
        <p:spPr>
          <a:xfrm>
            <a:off x="1478503" y="3587481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FB687A9-D114-81E0-DD98-99BEA765EA8D}"/>
              </a:ext>
            </a:extLst>
          </p:cNvPr>
          <p:cNvSpPr txBox="1"/>
          <p:nvPr/>
        </p:nvSpPr>
        <p:spPr>
          <a:xfrm>
            <a:off x="248057" y="4188857"/>
            <a:ext cx="1129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DOCUMENTS</a:t>
            </a:r>
            <a:endParaRPr lang="en-US" sz="1400" b="1">
              <a:latin typeface="Consolas" panose="020B0609020204030204" pitchFamily="49" charset="0"/>
            </a:endParaRPr>
          </a:p>
        </p:txBody>
      </p:sp>
      <p:pic>
        <p:nvPicPr>
          <p:cNvPr id="22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7B28AA02-0BB0-3A9C-1DAA-CBBA482BF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38" y="671682"/>
            <a:ext cx="1077712" cy="10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ADEA9EE-116F-C1DE-820D-0D8B83C49B0B}"/>
              </a:ext>
            </a:extLst>
          </p:cNvPr>
          <p:cNvCxnSpPr>
            <a:cxnSpLocks/>
          </p:cNvCxnSpPr>
          <p:nvPr/>
        </p:nvCxnSpPr>
        <p:spPr>
          <a:xfrm>
            <a:off x="3497499" y="3587481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527C701-7F41-9BEE-3E3A-15B03C027520}"/>
              </a:ext>
            </a:extLst>
          </p:cNvPr>
          <p:cNvCxnSpPr>
            <a:cxnSpLocks/>
          </p:cNvCxnSpPr>
          <p:nvPr/>
        </p:nvCxnSpPr>
        <p:spPr>
          <a:xfrm>
            <a:off x="7287534" y="3575727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76209C4-B06D-F7C6-D263-72D10E13B04C}"/>
              </a:ext>
            </a:extLst>
          </p:cNvPr>
          <p:cNvCxnSpPr>
            <a:cxnSpLocks/>
          </p:cNvCxnSpPr>
          <p:nvPr/>
        </p:nvCxnSpPr>
        <p:spPr>
          <a:xfrm>
            <a:off x="9312153" y="3574511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800DAD0-E4D3-00EA-48D5-2B88113BFEA8}"/>
              </a:ext>
            </a:extLst>
          </p:cNvPr>
          <p:cNvSpPr txBox="1"/>
          <p:nvPr/>
        </p:nvSpPr>
        <p:spPr>
          <a:xfrm>
            <a:off x="277968" y="301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DOCUMENT ENRICHMENT PIPELINE IN AZURE AI 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62773-F63D-FCC6-69A7-DABE63DCB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A28E62C-E87A-23F3-ECF2-8A67FFEE65C5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9D69DE-2285-FE28-EA7F-3EECCD7BD706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</p:spTree>
    <p:extLst>
      <p:ext uri="{BB962C8B-B14F-4D97-AF65-F5344CB8AC3E}">
        <p14:creationId xmlns:p14="http://schemas.microsoft.com/office/powerpoint/2010/main" val="420572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AFF4F-0CD9-F797-F707-249D8E99F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23FB2CD-E871-4810-4346-F11EB4C918AE}"/>
              </a:ext>
            </a:extLst>
          </p:cNvPr>
          <p:cNvSpPr/>
          <p:nvPr/>
        </p:nvSpPr>
        <p:spPr>
          <a:xfrm>
            <a:off x="2207306" y="1285372"/>
            <a:ext cx="4790123" cy="302224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95FF6CD-D2F9-D390-3982-9408472D5E3F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9F8B8A-BBEF-01CA-59B2-9DE625EDB546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6B633E81-632D-C2D5-EB07-59268870AFBB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AC96E78-4D66-5463-72B2-3FEB748FB950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6D0A706-6753-F47D-AD2D-C337277BC1CD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6254D95-938B-63D8-9B47-7A3F95EE0A24}"/>
              </a:ext>
            </a:extLst>
          </p:cNvPr>
          <p:cNvSpPr txBox="1"/>
          <p:nvPr/>
        </p:nvSpPr>
        <p:spPr>
          <a:xfrm>
            <a:off x="2207307" y="1285969"/>
            <a:ext cx="4854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"role"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user_input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7E0C668-B578-44C8-F75E-E157259FC67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281221" y="1424469"/>
            <a:ext cx="92608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9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7B36FB-AD52-BAE7-B8DA-FF608ABA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F386536-1541-8265-802A-823C299E60F3}"/>
              </a:ext>
            </a:extLst>
          </p:cNvPr>
          <p:cNvSpPr/>
          <p:nvPr/>
        </p:nvSpPr>
        <p:spPr>
          <a:xfrm>
            <a:off x="444704" y="4301772"/>
            <a:ext cx="6680734" cy="1132194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AB999FC-8E72-B6CE-6908-1436EC12AA6B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70A9E8-B7E3-ED41-FC05-D88D0AB92A72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F5B785EE-511E-EDF0-990A-87F77B136E9E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F2326C0-A3FA-590A-8FB3-AD1A703EC09C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801327-CC24-52C1-7092-B757F14279FE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36C46B0-05E6-0AF5-BE2D-C146E0DCEB7B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9A6F3F-4602-6CA3-DC53-9A9AAC638B9C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13A30C-1680-59D5-6D7B-595115D951BE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A19CA264-1186-C23F-C0FA-95440D8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B7A3BA9-77F1-AF57-1FE2-AF7EB505156F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26945F-58A0-836D-CB10-7C81170B9CD4}"/>
              </a:ext>
            </a:extLst>
          </p:cNvPr>
          <p:cNvSpPr txBox="1"/>
          <p:nvPr/>
        </p:nvSpPr>
        <p:spPr>
          <a:xfrm>
            <a:off x="496584" y="4442434"/>
            <a:ext cx="6628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PromptTemplate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	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		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ASSET_PATH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"intent_mapping.prompty“</a:t>
            </a:r>
          </a:p>
          <a:p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		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200"/>
          </a:p>
          <a:p>
            <a:endParaRPr lang="en-US" sz="120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7AF5958-87C2-5B50-8E89-EB3964519FAE}"/>
              </a:ext>
            </a:extLst>
          </p:cNvPr>
          <p:cNvCxnSpPr>
            <a:cxnSpLocks/>
          </p:cNvCxnSpPr>
          <p:nvPr/>
        </p:nvCxnSpPr>
        <p:spPr>
          <a:xfrm>
            <a:off x="2998490" y="2451370"/>
            <a:ext cx="0" cy="185040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0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B598C-BFC3-E9F7-25AB-5F2FA1E6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D9D4170-6650-A3C4-A649-76B63AAA84A6}"/>
              </a:ext>
            </a:extLst>
          </p:cNvPr>
          <p:cNvSpPr/>
          <p:nvPr/>
        </p:nvSpPr>
        <p:spPr>
          <a:xfrm>
            <a:off x="5468184" y="314256"/>
            <a:ext cx="6213607" cy="1197639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1B5FF38-4506-FD85-D7C5-2904E039DE69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D4DD92-0812-ACBA-933F-1163D1347339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104D40F-6A8F-F802-0C65-A91900852B01}"/>
              </a:ext>
            </a:extLst>
          </p:cNvPr>
          <p:cNvSpPr/>
          <p:nvPr/>
        </p:nvSpPr>
        <p:spPr>
          <a:xfrm>
            <a:off x="4018675" y="4620349"/>
            <a:ext cx="2518312" cy="17414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868767-806D-8437-C34C-7DAD4DB9BA76}"/>
              </a:ext>
            </a:extLst>
          </p:cNvPr>
          <p:cNvSpPr txBox="1"/>
          <p:nvPr/>
        </p:nvSpPr>
        <p:spPr>
          <a:xfrm>
            <a:off x="4111900" y="4733744"/>
            <a:ext cx="2301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intent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«l’utente vuole sapere chi ha diritto alla richiesta di missioni all’estero»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D4238AE-0650-7A5C-D0A0-76681F68DA34}"/>
              </a:ext>
            </a:extLst>
          </p:cNvPr>
          <p:cNvSpPr txBox="1"/>
          <p:nvPr/>
        </p:nvSpPr>
        <p:spPr>
          <a:xfrm>
            <a:off x="4111900" y="5547793"/>
            <a:ext cx="23010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search_query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«chi può richiedere missioni all’estero»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1E9B4CC3-4820-69EF-7F99-9CDA2B98BC9F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FB90586-1204-6C6A-E22E-FE3AB3D22909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ADE22C5-3F0A-B02C-8D17-F0EBEC3713A4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71E6E44-E822-CC9D-CE30-26FF8E6CAE01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B357AE-6689-CCDA-AA73-E7EFC6C99136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1069BA-3E81-9A84-1CA3-96897D43D1C8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F527A4B2-2B68-6E41-D325-27B03598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486E8F1-9470-97F1-104A-6A4EF8E4C1E4}"/>
              </a:ext>
            </a:extLst>
          </p:cNvPr>
          <p:cNvCxnSpPr>
            <a:cxnSpLocks/>
          </p:cNvCxnSpPr>
          <p:nvPr/>
        </p:nvCxnSpPr>
        <p:spPr>
          <a:xfrm>
            <a:off x="5265270" y="3664085"/>
            <a:ext cx="0" cy="859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E115962-D7F3-CFF3-2FF9-70F2DE66A227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penAI Logo Download in SVG Vector or PNG File Format">
            <a:extLst>
              <a:ext uri="{FF2B5EF4-FFF2-40B4-BE49-F238E27FC236}">
                <a16:creationId xmlns:a16="http://schemas.microsoft.com/office/drawing/2014/main" id="{6D370447-8A44-4A12-F79C-A199663D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87" y="3798255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0B294A-55D0-5E5C-1CE5-B9EFF8E182AA}"/>
              </a:ext>
            </a:extLst>
          </p:cNvPr>
          <p:cNvSpPr txBox="1"/>
          <p:nvPr/>
        </p:nvSpPr>
        <p:spPr>
          <a:xfrm>
            <a:off x="5533036" y="397428"/>
            <a:ext cx="6213608" cy="9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intent_mapping_response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complete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"INTENT_MAPPING_MODEL"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69C3BA05-2513-7A61-F0BC-DA1014E51523}"/>
              </a:ext>
            </a:extLst>
          </p:cNvPr>
          <p:cNvCxnSpPr>
            <a:cxnSpLocks/>
          </p:cNvCxnSpPr>
          <p:nvPr/>
        </p:nvCxnSpPr>
        <p:spPr>
          <a:xfrm flipV="1">
            <a:off x="5262431" y="1419115"/>
            <a:ext cx="3309718" cy="2651543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1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D20EF-4631-AAB5-6F52-EA27A192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1D19288-EBD0-A350-1B13-D3AF10A88113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89112-44F4-8E27-5F53-008EA884D945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0FC9E85-E447-9388-9084-A1788100E5A9}"/>
              </a:ext>
            </a:extLst>
          </p:cNvPr>
          <p:cNvSpPr/>
          <p:nvPr/>
        </p:nvSpPr>
        <p:spPr>
          <a:xfrm>
            <a:off x="4018675" y="4620349"/>
            <a:ext cx="2518312" cy="17414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27B99B-0BE3-48D6-E9D4-9D6D9183E6DE}"/>
              </a:ext>
            </a:extLst>
          </p:cNvPr>
          <p:cNvSpPr txBox="1"/>
          <p:nvPr/>
        </p:nvSpPr>
        <p:spPr>
          <a:xfrm>
            <a:off x="4111900" y="4733744"/>
            <a:ext cx="2301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intent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«l’utente vuole sapere chi ha diritto alla richiesta di missioni all’estero»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35A217-1678-30A0-4AD9-EF21F7E19D69}"/>
              </a:ext>
            </a:extLst>
          </p:cNvPr>
          <p:cNvSpPr txBox="1"/>
          <p:nvPr/>
        </p:nvSpPr>
        <p:spPr>
          <a:xfrm>
            <a:off x="4111900" y="5547793"/>
            <a:ext cx="23010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search_query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«chi può richiedere missioni all’estero»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B5A1CE-57C2-D501-E66E-BE5263BDCC3B}"/>
              </a:ext>
            </a:extLst>
          </p:cNvPr>
          <p:cNvSpPr/>
          <p:nvPr/>
        </p:nvSpPr>
        <p:spPr>
          <a:xfrm>
            <a:off x="8472316" y="4126844"/>
            <a:ext cx="3499188" cy="2529192"/>
          </a:xfrm>
          <a:prstGeom prst="roundRect">
            <a:avLst>
              <a:gd name="adj" fmla="val 6659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3B66097-1564-DD08-847C-B3E6EA461810}"/>
              </a:ext>
            </a:extLst>
          </p:cNvPr>
          <p:cNvSpPr txBox="1"/>
          <p:nvPr/>
        </p:nvSpPr>
        <p:spPr>
          <a:xfrm>
            <a:off x="8559052" y="4185166"/>
            <a:ext cx="332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3 documents retrieved: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BD5163-16F9-2D19-E4E4-06670DE74389}"/>
              </a:ext>
            </a:extLst>
          </p:cNvPr>
          <p:cNvSpPr txBox="1"/>
          <p:nvPr/>
        </p:nvSpPr>
        <p:spPr>
          <a:xfrm>
            <a:off x="8559052" y="4523720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1 : Reg_Mis_2025.pdf </a:t>
            </a:r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Articolo 3. Soggetti aventi titolo al conferimento dell'incarico di…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E500E38-C846-DDD3-32F0-44B9839E82C0}"/>
              </a:ext>
            </a:extLst>
          </p:cNvPr>
          <p:cNvSpPr txBox="1"/>
          <p:nvPr/>
        </p:nvSpPr>
        <p:spPr>
          <a:xfrm>
            <a:off x="8559052" y="5211389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2 : Reg_Mis_2025.pdf 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La missione è strettamente personale, con la conseguenza che…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722914B-B034-93A8-74C6-2D39A57FA22D}"/>
              </a:ext>
            </a:extLst>
          </p:cNvPr>
          <p:cNvSpPr txBox="1"/>
          <p:nvPr/>
        </p:nvSpPr>
        <p:spPr>
          <a:xfrm>
            <a:off x="8569119" y="5899058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3 : REG_mis-web.pdf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L'incarico e l'autorizzazione a compiere la missione devono…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0988F7D-3A19-5B77-2C5D-ECDFAD9A2DFE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8D2BD59-89CC-0139-70B6-78AD16C5DDC6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787786-3559-B0A2-AB6B-1336D2AD12F2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8109C3F-210F-D3CC-0857-F097E7062123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D89923-66DA-DF6C-BFBD-A1FC4290088B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EDBB66-021D-4600-CAC4-52FE08DB1B0E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7CB03C17-1ECD-9ED5-E572-C5607C8BE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CF8DED9-96E0-E315-4D68-32A26DE8E267}"/>
              </a:ext>
            </a:extLst>
          </p:cNvPr>
          <p:cNvCxnSpPr>
            <a:cxnSpLocks/>
          </p:cNvCxnSpPr>
          <p:nvPr/>
        </p:nvCxnSpPr>
        <p:spPr>
          <a:xfrm>
            <a:off x="5265270" y="3664085"/>
            <a:ext cx="0" cy="859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2FC35D3-6969-63E6-AC6A-55B74FFD0206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E319338-7B6F-8D18-06FF-B7FC14A67676}"/>
              </a:ext>
            </a:extLst>
          </p:cNvPr>
          <p:cNvCxnSpPr>
            <a:cxnSpLocks/>
          </p:cNvCxnSpPr>
          <p:nvPr/>
        </p:nvCxnSpPr>
        <p:spPr>
          <a:xfrm>
            <a:off x="6686619" y="531454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4BA8FC1E-9774-4CF7-1E12-D96DFA0F8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62" y="5354830"/>
            <a:ext cx="790820" cy="7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AI Logo Download in SVG Vector or PNG File Format">
            <a:extLst>
              <a:ext uri="{FF2B5EF4-FFF2-40B4-BE49-F238E27FC236}">
                <a16:creationId xmlns:a16="http://schemas.microsoft.com/office/drawing/2014/main" id="{2F59F17F-C940-290A-65B0-158F0E9A8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87" y="3798255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238D20-CF50-C10D-8CDA-D1B60A7EC74A}"/>
              </a:ext>
            </a:extLst>
          </p:cNvPr>
          <p:cNvSpPr/>
          <p:nvPr/>
        </p:nvSpPr>
        <p:spPr>
          <a:xfrm>
            <a:off x="7549430" y="1469965"/>
            <a:ext cx="4103832" cy="1197639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AB20295-6978-BC25-3DAE-9F1D94DB987D}"/>
              </a:ext>
            </a:extLst>
          </p:cNvPr>
          <p:cNvSpPr txBox="1"/>
          <p:nvPr/>
        </p:nvSpPr>
        <p:spPr>
          <a:xfrm>
            <a:off x="7614281" y="1553137"/>
            <a:ext cx="4103832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search_results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search_client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search_text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search_query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vector_queries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vector_query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"chunk_id"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"chunk"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ts val="1425"/>
              </a:lnSpc>
            </a:pPr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4" name="Connettore diritto 15">
            <a:extLst>
              <a:ext uri="{FF2B5EF4-FFF2-40B4-BE49-F238E27FC236}">
                <a16:creationId xmlns:a16="http://schemas.microsoft.com/office/drawing/2014/main" id="{4235E433-0F8C-9287-1DF5-40A32FE113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54356" y="2951167"/>
            <a:ext cx="2654662" cy="2050963"/>
          </a:xfrm>
          <a:prstGeom prst="bentConnector3">
            <a:avLst>
              <a:gd name="adj1" fmla="val 65879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4374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817</Words>
  <Application>Microsoft Office PowerPoint</Application>
  <PresentationFormat>Widescreen</PresentationFormat>
  <Paragraphs>146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Segoe UI Semibold</vt:lpstr>
      <vt:lpstr>Tema di Office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Niccolo Benetti</dc:creator>
  <cp:lastModifiedBy>Niccolo Benetti</cp:lastModifiedBy>
  <cp:revision>1</cp:revision>
  <dcterms:created xsi:type="dcterms:W3CDTF">2025-04-06T15:32:23Z</dcterms:created>
  <dcterms:modified xsi:type="dcterms:W3CDTF">2025-05-12T09:53:44Z</dcterms:modified>
</cp:coreProperties>
</file>